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66" r:id="rId6"/>
    <p:sldId id="267" r:id="rId7"/>
    <p:sldId id="259" r:id="rId8"/>
    <p:sldId id="269" r:id="rId9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nty nadia" userId="68dc62dd51539dac" providerId="LiveId" clId="{1DD7237C-03B9-411F-A9A7-DDF05CE7BC56}"/>
    <pc:docChg chg="undo custSel addSld modSld sldOrd">
      <pc:chgData name="fenty nadia" userId="68dc62dd51539dac" providerId="LiveId" clId="{1DD7237C-03B9-411F-A9A7-DDF05CE7BC56}" dt="2022-06-01T03:56:43.025" v="832"/>
      <pc:docMkLst>
        <pc:docMk/>
      </pc:docMkLst>
      <pc:sldChg chg="modSp modAnim">
        <pc:chgData name="fenty nadia" userId="68dc62dd51539dac" providerId="LiveId" clId="{1DD7237C-03B9-411F-A9A7-DDF05CE7BC56}" dt="2022-06-01T03:37:47.705" v="475"/>
        <pc:sldMkLst>
          <pc:docMk/>
          <pc:sldMk cId="950157772" sldId="256"/>
        </pc:sldMkLst>
        <pc:spChg chg="mod">
          <ac:chgData name="fenty nadia" userId="68dc62dd51539dac" providerId="LiveId" clId="{1DD7237C-03B9-411F-A9A7-DDF05CE7BC56}" dt="2022-06-01T03:37:36.969" v="471" actId="5793"/>
          <ac:spMkLst>
            <pc:docMk/>
            <pc:sldMk cId="950157772" sldId="256"/>
            <ac:spMk id="6" creationId="{25764128-2222-47AF-A5E3-D1B1DCAB2A8E}"/>
          </ac:spMkLst>
        </pc:spChg>
      </pc:sldChg>
      <pc:sldChg chg="delSp modSp mod">
        <pc:chgData name="fenty nadia" userId="68dc62dd51539dac" providerId="LiveId" clId="{1DD7237C-03B9-411F-A9A7-DDF05CE7BC56}" dt="2022-06-01T03:36:44.594" v="467" actId="1076"/>
        <pc:sldMkLst>
          <pc:docMk/>
          <pc:sldMk cId="778420691" sldId="258"/>
        </pc:sldMkLst>
        <pc:spChg chg="del mod">
          <ac:chgData name="fenty nadia" userId="68dc62dd51539dac" providerId="LiveId" clId="{1DD7237C-03B9-411F-A9A7-DDF05CE7BC56}" dt="2022-06-01T03:36:18.391" v="463" actId="478"/>
          <ac:spMkLst>
            <pc:docMk/>
            <pc:sldMk cId="778420691" sldId="258"/>
            <ac:spMk id="2" creationId="{7D7016F0-0274-46F5-B8C3-23FB37DA5652}"/>
          </ac:spMkLst>
        </pc:spChg>
        <pc:spChg chg="mod">
          <ac:chgData name="fenty nadia" userId="68dc62dd51539dac" providerId="LiveId" clId="{1DD7237C-03B9-411F-A9A7-DDF05CE7BC56}" dt="2022-06-01T03:36:44.594" v="467" actId="1076"/>
          <ac:spMkLst>
            <pc:docMk/>
            <pc:sldMk cId="778420691" sldId="258"/>
            <ac:spMk id="6" creationId="{18F3A315-30E0-4BB3-940D-089689329C2D}"/>
          </ac:spMkLst>
        </pc:spChg>
        <pc:picChg chg="mod">
          <ac:chgData name="fenty nadia" userId="68dc62dd51539dac" providerId="LiveId" clId="{1DD7237C-03B9-411F-A9A7-DDF05CE7BC56}" dt="2022-06-01T03:36:44.594" v="467" actId="1076"/>
          <ac:picMkLst>
            <pc:docMk/>
            <pc:sldMk cId="778420691" sldId="258"/>
            <ac:picMk id="5" creationId="{70AEDB3E-EF6D-403B-AC51-1CA3D88739F9}"/>
          </ac:picMkLst>
        </pc:picChg>
      </pc:sldChg>
      <pc:sldChg chg="modSp mod modAnim">
        <pc:chgData name="fenty nadia" userId="68dc62dd51539dac" providerId="LiveId" clId="{1DD7237C-03B9-411F-A9A7-DDF05CE7BC56}" dt="2022-06-01T03:38:01.113" v="478"/>
        <pc:sldMkLst>
          <pc:docMk/>
          <pc:sldMk cId="2994088901" sldId="259"/>
        </pc:sldMkLst>
        <pc:spChg chg="mod">
          <ac:chgData name="fenty nadia" userId="68dc62dd51539dac" providerId="LiveId" clId="{1DD7237C-03B9-411F-A9A7-DDF05CE7BC56}" dt="2022-06-01T03:37:11.724" v="469" actId="2711"/>
          <ac:spMkLst>
            <pc:docMk/>
            <pc:sldMk cId="2994088901" sldId="259"/>
            <ac:spMk id="2" creationId="{4D1E1F07-0CBB-407E-8309-E0D0AC2F589E}"/>
          </ac:spMkLst>
        </pc:spChg>
        <pc:graphicFrameChg chg="mod">
          <ac:chgData name="fenty nadia" userId="68dc62dd51539dac" providerId="LiveId" clId="{1DD7237C-03B9-411F-A9A7-DDF05CE7BC56}" dt="2022-05-31T08:53:52.444" v="139" actId="113"/>
          <ac:graphicFrameMkLst>
            <pc:docMk/>
            <pc:sldMk cId="2994088901" sldId="259"/>
            <ac:graphicFrameMk id="4" creationId="{8E227F1C-1DA6-496C-97DC-281E41955311}"/>
          </ac:graphicFrameMkLst>
        </pc:graphicFrameChg>
      </pc:sldChg>
      <pc:sldChg chg="addSp delSp modSp mod modAnim">
        <pc:chgData name="fenty nadia" userId="68dc62dd51539dac" providerId="LiveId" clId="{1DD7237C-03B9-411F-A9A7-DDF05CE7BC56}" dt="2022-06-01T03:38:39.012" v="487"/>
        <pc:sldMkLst>
          <pc:docMk/>
          <pc:sldMk cId="2884239034" sldId="260"/>
        </pc:sldMkLst>
        <pc:spChg chg="del">
          <ac:chgData name="fenty nadia" userId="68dc62dd51539dac" providerId="LiveId" clId="{1DD7237C-03B9-411F-A9A7-DDF05CE7BC56}" dt="2022-05-31T06:03:54.872" v="2" actId="478"/>
          <ac:spMkLst>
            <pc:docMk/>
            <pc:sldMk cId="2884239034" sldId="260"/>
            <ac:spMk id="2" creationId="{037A0F07-33EA-4268-A087-854F7B0A4509}"/>
          </ac:spMkLst>
        </pc:spChg>
        <pc:spChg chg="del">
          <ac:chgData name="fenty nadia" userId="68dc62dd51539dac" providerId="LiveId" clId="{1DD7237C-03B9-411F-A9A7-DDF05CE7BC56}" dt="2022-05-31T06:03:37.827" v="0" actId="931"/>
          <ac:spMkLst>
            <pc:docMk/>
            <pc:sldMk cId="2884239034" sldId="260"/>
            <ac:spMk id="3" creationId="{1A2126D1-40CE-4BB8-80AE-A973AAB17C46}"/>
          </ac:spMkLst>
        </pc:spChg>
        <pc:spChg chg="add del mod">
          <ac:chgData name="fenty nadia" userId="68dc62dd51539dac" providerId="LiveId" clId="{1DD7237C-03B9-411F-A9A7-DDF05CE7BC56}" dt="2022-05-31T06:03:56.920" v="3" actId="478"/>
          <ac:spMkLst>
            <pc:docMk/>
            <pc:sldMk cId="2884239034" sldId="260"/>
            <ac:spMk id="7" creationId="{886DCC73-E247-4E98-BA65-FBCA8C5DE451}"/>
          </ac:spMkLst>
        </pc:spChg>
        <pc:spChg chg="add mod">
          <ac:chgData name="fenty nadia" userId="68dc62dd51539dac" providerId="LiveId" clId="{1DD7237C-03B9-411F-A9A7-DDF05CE7BC56}" dt="2022-05-31T07:29:04.960" v="66" actId="1076"/>
          <ac:spMkLst>
            <pc:docMk/>
            <pc:sldMk cId="2884239034" sldId="260"/>
            <ac:spMk id="12" creationId="{3E2016C1-4415-4F05-A7BE-99712CE07ABE}"/>
          </ac:spMkLst>
        </pc:spChg>
        <pc:picChg chg="add del mod">
          <ac:chgData name="fenty nadia" userId="68dc62dd51539dac" providerId="LiveId" clId="{1DD7237C-03B9-411F-A9A7-DDF05CE7BC56}" dt="2022-05-31T06:03:41.046" v="1" actId="478"/>
          <ac:picMkLst>
            <pc:docMk/>
            <pc:sldMk cId="2884239034" sldId="260"/>
            <ac:picMk id="5" creationId="{3B52B9ED-F3F9-4FC8-83CF-5658E02871BB}"/>
          </ac:picMkLst>
        </pc:picChg>
        <pc:picChg chg="add del mod">
          <ac:chgData name="fenty nadia" userId="68dc62dd51539dac" providerId="LiveId" clId="{1DD7237C-03B9-411F-A9A7-DDF05CE7BC56}" dt="2022-05-31T06:04:11.891" v="5" actId="478"/>
          <ac:picMkLst>
            <pc:docMk/>
            <pc:sldMk cId="2884239034" sldId="260"/>
            <ac:picMk id="9" creationId="{DEB144B2-458B-43E2-896E-66E4800F2444}"/>
          </ac:picMkLst>
        </pc:picChg>
        <pc:picChg chg="add mod">
          <ac:chgData name="fenty nadia" userId="68dc62dd51539dac" providerId="LiveId" clId="{1DD7237C-03B9-411F-A9A7-DDF05CE7BC56}" dt="2022-05-31T07:28:03.526" v="8" actId="1076"/>
          <ac:picMkLst>
            <pc:docMk/>
            <pc:sldMk cId="2884239034" sldId="260"/>
            <ac:picMk id="11" creationId="{B0A328EA-6BC8-4DDD-AB15-7D31B1EE1CD0}"/>
          </ac:picMkLst>
        </pc:picChg>
      </pc:sldChg>
      <pc:sldChg chg="addSp delSp modSp new mod modAnim">
        <pc:chgData name="fenty nadia" userId="68dc62dd51539dac" providerId="LiveId" clId="{1DD7237C-03B9-411F-A9A7-DDF05CE7BC56}" dt="2022-06-01T03:40:32.865" v="505" actId="12100"/>
        <pc:sldMkLst>
          <pc:docMk/>
          <pc:sldMk cId="2362449875" sldId="261"/>
        </pc:sldMkLst>
        <pc:spChg chg="mod">
          <ac:chgData name="fenty nadia" userId="68dc62dd51539dac" providerId="LiveId" clId="{1DD7237C-03B9-411F-A9A7-DDF05CE7BC56}" dt="2022-06-01T03:39:02.953" v="491" actId="122"/>
          <ac:spMkLst>
            <pc:docMk/>
            <pc:sldMk cId="2362449875" sldId="261"/>
            <ac:spMk id="2" creationId="{0E3DEDCA-68F1-4046-A36A-EF1BFCA0E89B}"/>
          </ac:spMkLst>
        </pc:spChg>
        <pc:spChg chg="del">
          <ac:chgData name="fenty nadia" userId="68dc62dd51539dac" providerId="LiveId" clId="{1DD7237C-03B9-411F-A9A7-DDF05CE7BC56}" dt="2022-05-31T08:56:23.988" v="197" actId="1032"/>
          <ac:spMkLst>
            <pc:docMk/>
            <pc:sldMk cId="2362449875" sldId="261"/>
            <ac:spMk id="3" creationId="{2022FDE3-1101-40CA-8CC7-A030D91F72B3}"/>
          </ac:spMkLst>
        </pc:spChg>
        <pc:graphicFrameChg chg="add mod modGraphic">
          <ac:chgData name="fenty nadia" userId="68dc62dd51539dac" providerId="LiveId" clId="{1DD7237C-03B9-411F-A9A7-DDF05CE7BC56}" dt="2022-06-01T03:40:32.865" v="505" actId="12100"/>
          <ac:graphicFrameMkLst>
            <pc:docMk/>
            <pc:sldMk cId="2362449875" sldId="261"/>
            <ac:graphicFrameMk id="4" creationId="{D4198D4E-E09F-47F2-9737-D4C3B69FF6FC}"/>
          </ac:graphicFrameMkLst>
        </pc:graphicFrameChg>
        <pc:picChg chg="add mod ord">
          <ac:chgData name="fenty nadia" userId="68dc62dd51539dac" providerId="LiveId" clId="{1DD7237C-03B9-411F-A9A7-DDF05CE7BC56}" dt="2022-06-01T03:40:24.302" v="504" actId="14100"/>
          <ac:picMkLst>
            <pc:docMk/>
            <pc:sldMk cId="2362449875" sldId="261"/>
            <ac:picMk id="5" creationId="{7F9BE9A8-6D1E-4B41-BF3E-646608C63488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14.783" v="827"/>
        <pc:sldMkLst>
          <pc:docMk/>
          <pc:sldMk cId="2162083088" sldId="262"/>
        </pc:sldMkLst>
        <pc:spChg chg="del">
          <ac:chgData name="fenty nadia" userId="68dc62dd51539dac" providerId="LiveId" clId="{1DD7237C-03B9-411F-A9A7-DDF05CE7BC56}" dt="2022-05-31T09:02:25.867" v="246" actId="478"/>
          <ac:spMkLst>
            <pc:docMk/>
            <pc:sldMk cId="2162083088" sldId="262"/>
            <ac:spMk id="2" creationId="{D4D3648C-9C3A-46AE-85D9-A250ACEFEEBC}"/>
          </ac:spMkLst>
        </pc:spChg>
        <pc:spChg chg="del">
          <ac:chgData name="fenty nadia" userId="68dc62dd51539dac" providerId="LiveId" clId="{1DD7237C-03B9-411F-A9A7-DDF05CE7BC56}" dt="2022-05-31T09:01:09.235" v="224" actId="1032"/>
          <ac:spMkLst>
            <pc:docMk/>
            <pc:sldMk cId="2162083088" sldId="262"/>
            <ac:spMk id="3" creationId="{816E83B9-C208-46FA-AB9B-C602A750937A}"/>
          </ac:spMkLst>
        </pc:spChg>
        <pc:graphicFrameChg chg="add mod modGraphic">
          <ac:chgData name="fenty nadia" userId="68dc62dd51539dac" providerId="LiveId" clId="{1DD7237C-03B9-411F-A9A7-DDF05CE7BC56}" dt="2022-06-01T03:44:36.833" v="567"/>
          <ac:graphicFrameMkLst>
            <pc:docMk/>
            <pc:sldMk cId="2162083088" sldId="262"/>
            <ac:graphicFrameMk id="6" creationId="{AD9B8BF8-9B7B-47F3-9F34-8E16FAEC9E40}"/>
          </ac:graphicFrameMkLst>
        </pc:graphicFrameChg>
        <pc:picChg chg="add mod ord">
          <ac:chgData name="fenty nadia" userId="68dc62dd51539dac" providerId="LiveId" clId="{1DD7237C-03B9-411F-A9A7-DDF05CE7BC56}" dt="2022-06-01T03:50:11.317" v="804" actId="14100"/>
          <ac:picMkLst>
            <pc:docMk/>
            <pc:sldMk cId="2162083088" sldId="262"/>
            <ac:picMk id="3" creationId="{A2746880-79A4-4BC6-927E-6CF8ACF97102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43.025" v="832"/>
        <pc:sldMkLst>
          <pc:docMk/>
          <pc:sldMk cId="1382497540" sldId="263"/>
        </pc:sldMkLst>
        <pc:spChg chg="mod">
          <ac:chgData name="fenty nadia" userId="68dc62dd51539dac" providerId="LiveId" clId="{1DD7237C-03B9-411F-A9A7-DDF05CE7BC56}" dt="2022-06-01T03:52:30.619" v="806" actId="2711"/>
          <ac:spMkLst>
            <pc:docMk/>
            <pc:sldMk cId="1382497540" sldId="263"/>
            <ac:spMk id="2" creationId="{8B4169C3-842C-4EE2-8EEB-B8E7F998B692}"/>
          </ac:spMkLst>
        </pc:spChg>
        <pc:spChg chg="del">
          <ac:chgData name="fenty nadia" userId="68dc62dd51539dac" providerId="LiveId" clId="{1DD7237C-03B9-411F-A9A7-DDF05CE7BC56}" dt="2022-05-31T09:05:04.679" v="296" actId="1032"/>
          <ac:spMkLst>
            <pc:docMk/>
            <pc:sldMk cId="1382497540" sldId="263"/>
            <ac:spMk id="3" creationId="{C8EE8311-4F28-4FED-B318-DE98B0F7C364}"/>
          </ac:spMkLst>
        </pc:spChg>
        <pc:graphicFrameChg chg="add mod modGraphic">
          <ac:chgData name="fenty nadia" userId="68dc62dd51539dac" providerId="LiveId" clId="{1DD7237C-03B9-411F-A9A7-DDF05CE7BC56}" dt="2022-06-01T03:54:51.777" v="819" actId="12100"/>
          <ac:graphicFrameMkLst>
            <pc:docMk/>
            <pc:sldMk cId="1382497540" sldId="263"/>
            <ac:graphicFrameMk id="4" creationId="{2EFDACCB-A8EA-4F56-8C66-4D9C99E54156}"/>
          </ac:graphicFrameMkLst>
        </pc:graphicFrameChg>
        <pc:picChg chg="add mod">
          <ac:chgData name="fenty nadia" userId="68dc62dd51539dac" providerId="LiveId" clId="{1DD7237C-03B9-411F-A9A7-DDF05CE7BC56}" dt="2022-06-01T03:55:21.087" v="821" actId="1076"/>
          <ac:picMkLst>
            <pc:docMk/>
            <pc:sldMk cId="1382497540" sldId="263"/>
            <ac:picMk id="5" creationId="{16E7E972-0817-41B1-9FA2-2E9169C20810}"/>
          </ac:picMkLst>
        </pc:picChg>
      </pc:sldChg>
      <pc:sldChg chg="addSp delSp modSp new mod ord modAnim">
        <pc:chgData name="fenty nadia" userId="68dc62dd51539dac" providerId="LiveId" clId="{1DD7237C-03B9-411F-A9A7-DDF05CE7BC56}" dt="2022-06-01T03:38:22.579" v="482"/>
        <pc:sldMkLst>
          <pc:docMk/>
          <pc:sldMk cId="793665991" sldId="264"/>
        </pc:sldMkLst>
        <pc:spChg chg="del mod">
          <ac:chgData name="fenty nadia" userId="68dc62dd51539dac" providerId="LiveId" clId="{1DD7237C-03B9-411F-A9A7-DDF05CE7BC56}" dt="2022-05-31T10:43:21.451" v="372" actId="478"/>
          <ac:spMkLst>
            <pc:docMk/>
            <pc:sldMk cId="793665991" sldId="264"/>
            <ac:spMk id="2" creationId="{F71FAA99-1A66-4C39-AA28-BCA6394B5978}"/>
          </ac:spMkLst>
        </pc:spChg>
        <pc:spChg chg="add del mod">
          <ac:chgData name="fenty nadia" userId="68dc62dd51539dac" providerId="LiveId" clId="{1DD7237C-03B9-411F-A9A7-DDF05CE7BC56}" dt="2022-05-31T10:44:20.953" v="376" actId="931"/>
          <ac:spMkLst>
            <pc:docMk/>
            <pc:sldMk cId="793665991" sldId="264"/>
            <ac:spMk id="3" creationId="{E7FD4ACD-079F-4293-A260-4FD256165791}"/>
          </ac:spMkLst>
        </pc:spChg>
        <pc:spChg chg="add del mod">
          <ac:chgData name="fenty nadia" userId="68dc62dd51539dac" providerId="LiveId" clId="{1DD7237C-03B9-411F-A9A7-DDF05CE7BC56}" dt="2022-05-31T10:46:52.072" v="413"/>
          <ac:spMkLst>
            <pc:docMk/>
            <pc:sldMk cId="793665991" sldId="264"/>
            <ac:spMk id="9" creationId="{FC51FDF8-CD7D-4F5F-AC4B-50DE53660136}"/>
          </ac:spMkLst>
        </pc:spChg>
        <pc:spChg chg="add del mod">
          <ac:chgData name="fenty nadia" userId="68dc62dd51539dac" providerId="LiveId" clId="{1DD7237C-03B9-411F-A9A7-DDF05CE7BC56}" dt="2022-05-31T10:47:38.816" v="418" actId="931"/>
          <ac:spMkLst>
            <pc:docMk/>
            <pc:sldMk cId="793665991" sldId="264"/>
            <ac:spMk id="11" creationId="{A807CBD5-C0C6-4444-9DE6-AFEB0057F212}"/>
          </ac:spMkLst>
        </pc:spChg>
        <pc:spChg chg="add mod">
          <ac:chgData name="fenty nadia" userId="68dc62dd51539dac" providerId="LiveId" clId="{1DD7237C-03B9-411F-A9A7-DDF05CE7BC56}" dt="2022-05-31T10:50:58.121" v="461" actId="14100"/>
          <ac:spMkLst>
            <pc:docMk/>
            <pc:sldMk cId="793665991" sldId="264"/>
            <ac:spMk id="18" creationId="{E8C3243B-A9F2-44BC-A256-98F41B4B8AB6}"/>
          </ac:spMkLst>
        </pc:spChg>
        <pc:picChg chg="add del mod">
          <ac:chgData name="fenty nadia" userId="68dc62dd51539dac" providerId="LiveId" clId="{1DD7237C-03B9-411F-A9A7-DDF05CE7BC56}" dt="2022-05-31T10:44:06.094" v="375" actId="931"/>
          <ac:picMkLst>
            <pc:docMk/>
            <pc:sldMk cId="793665991" sldId="264"/>
            <ac:picMk id="5" creationId="{65DE4E00-4F52-4866-9C3C-6CB5C2AE86AC}"/>
          </ac:picMkLst>
        </pc:picChg>
        <pc:picChg chg="add del mod">
          <ac:chgData name="fenty nadia" userId="68dc62dd51539dac" providerId="LiveId" clId="{1DD7237C-03B9-411F-A9A7-DDF05CE7BC56}" dt="2022-05-31T10:46:45.573" v="410" actId="478"/>
          <ac:picMkLst>
            <pc:docMk/>
            <pc:sldMk cId="793665991" sldId="264"/>
            <ac:picMk id="7" creationId="{347AFD08-75CC-44D4-80E1-DE696E2B3C44}"/>
          </ac:picMkLst>
        </pc:picChg>
        <pc:picChg chg="add del mod">
          <ac:chgData name="fenty nadia" userId="68dc62dd51539dac" providerId="LiveId" clId="{1DD7237C-03B9-411F-A9A7-DDF05CE7BC56}" dt="2022-05-31T10:47:13.713" v="415" actId="931"/>
          <ac:picMkLst>
            <pc:docMk/>
            <pc:sldMk cId="793665991" sldId="264"/>
            <ac:picMk id="13" creationId="{0940536A-58D3-44E6-A33E-7F56A93892C3}"/>
          </ac:picMkLst>
        </pc:picChg>
        <pc:picChg chg="add del mod">
          <ac:chgData name="fenty nadia" userId="68dc62dd51539dac" providerId="LiveId" clId="{1DD7237C-03B9-411F-A9A7-DDF05CE7BC56}" dt="2022-05-31T10:47:31.012" v="417" actId="931"/>
          <ac:picMkLst>
            <pc:docMk/>
            <pc:sldMk cId="793665991" sldId="264"/>
            <ac:picMk id="15" creationId="{8BBB8087-8E38-4401-ACD7-21729E2310DB}"/>
          </ac:picMkLst>
        </pc:picChg>
        <pc:picChg chg="add mod">
          <ac:chgData name="fenty nadia" userId="68dc62dd51539dac" providerId="LiveId" clId="{1DD7237C-03B9-411F-A9A7-DDF05CE7BC56}" dt="2022-05-31T10:48:52.963" v="435" actId="1440"/>
          <ac:picMkLst>
            <pc:docMk/>
            <pc:sldMk cId="793665991" sldId="264"/>
            <ac:picMk id="17" creationId="{0C9D3295-A58C-45B3-BE25-1DD987409D46}"/>
          </ac:picMkLst>
        </pc:picChg>
      </pc:sldChg>
      <pc:sldChg chg="addSp delSp modSp new mod modAnim">
        <pc:chgData name="fenty nadia" userId="68dc62dd51539dac" providerId="LiveId" clId="{1DD7237C-03B9-411F-A9A7-DDF05CE7BC56}" dt="2022-06-01T03:55:54.957" v="823"/>
        <pc:sldMkLst>
          <pc:docMk/>
          <pc:sldMk cId="895925485" sldId="265"/>
        </pc:sldMkLst>
        <pc:spChg chg="mod">
          <ac:chgData name="fenty nadia" userId="68dc62dd51539dac" providerId="LiveId" clId="{1DD7237C-03B9-411F-A9A7-DDF05CE7BC56}" dt="2022-06-01T03:42:28.784" v="549" actId="20577"/>
          <ac:spMkLst>
            <pc:docMk/>
            <pc:sldMk cId="895925485" sldId="265"/>
            <ac:spMk id="2" creationId="{94E4774D-6F13-4181-9D09-0591E28C88A1}"/>
          </ac:spMkLst>
        </pc:spChg>
        <pc:spChg chg="del">
          <ac:chgData name="fenty nadia" userId="68dc62dd51539dac" providerId="LiveId" clId="{1DD7237C-03B9-411F-A9A7-DDF05CE7BC56}" dt="2022-05-31T10:39:23.134" v="363" actId="931"/>
          <ac:spMkLst>
            <pc:docMk/>
            <pc:sldMk cId="895925485" sldId="265"/>
            <ac:spMk id="3" creationId="{35FE47CC-9985-451E-B9BB-6BF58BF04B29}"/>
          </ac:spMkLst>
        </pc:spChg>
        <pc:picChg chg="add mod">
          <ac:chgData name="fenty nadia" userId="68dc62dd51539dac" providerId="LiveId" clId="{1DD7237C-03B9-411F-A9A7-DDF05CE7BC56}" dt="2022-06-01T03:41:59.698" v="543" actId="1076"/>
          <ac:picMkLst>
            <pc:docMk/>
            <pc:sldMk cId="895925485" sldId="265"/>
            <ac:picMk id="5" creationId="{38875537-4C46-400A-8977-7F0C0D59C47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75C2D-2041-4741-9454-A9AC838A43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3E9F13-F61F-47B0-BA30-810793B51C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CE091-0B99-422A-9C37-BCED1F0E0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75F0B2-0012-438F-B6BD-16DE4AE96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1CFC6-B514-42CA-8B31-4E8B6423C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38491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867E4-3AF7-46B6-A809-902F0DC10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05BDDA-9499-447D-A434-78D1C2BC1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C159AB-4E70-476C-A26D-7D84D5CB2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BFA1C-EB89-46CC-BBAA-C921D636A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5372E1-F686-4A60-BFDE-E6446AA7E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24172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058305-BCB0-4761-A5DF-73E9D23389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C1037-B50E-412C-BB77-225BA41865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92EE3-96ED-4CAA-835A-977935EFA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AB423-34DB-4BAD-9FBC-9CF3CB414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E2D39-D2FD-4DB7-BB87-4FA85D74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93120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D3A2D-BC84-490E-A150-5D9B5661A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C8A9C3-07EF-44A9-964B-EBEDC5099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1C380-EF2D-4129-BCE9-99914E377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5996BE-5A07-47D5-88AA-BF7BC09F4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DEEA2-E560-4368-8622-D5EC47CE5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452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DA4A7-1420-462D-9D9C-DA74B9045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F39784-359B-4D02-BB11-48E66F7AB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1E9AB2-2A4C-45AF-B650-3B0543F95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38C12-DAE7-4EA8-9C6D-C514C5B2B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A97895-3CE5-4FAD-BF04-B8FC75C73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0391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F2A13-40AC-41A4-9224-E88D26D70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A429F4-F208-4077-8DBF-383372FEE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915CDD-B560-4432-A67B-804C702221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552C2B-853D-4AB7-B7B0-3AE54B146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270CC1-6EFD-47CB-8615-243231E2F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D2EA55-AEE5-410F-80DA-BEFA4F270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428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08A57-F23B-4826-9146-FA3CD45C6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A6B82-C71F-407C-A608-FF3C78E2E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3F276E-DC24-44D2-AAC3-6C6E79AB39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3F7CFF-CC4A-4450-B473-9495D2C6D4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9CA39C-9DCA-418D-A9F6-7618372CB1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DF6859-5E84-4226-85C7-8333AA94A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B5D088-C60D-45EC-B449-0D98ADDBC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1A2B0E-B620-4425-BC49-911B4731A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19979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20740-624B-4778-8962-B37DE6599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CFFD4-A726-469C-AFEA-E660A28B7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8B45F7-18D0-4A3C-BFD9-9732BBA2E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AD3A55-609E-4396-B9F3-92789B737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37921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9AB28B-7A26-47ED-9FBA-21D3F9128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633DA-BA74-49ED-A19E-644F38E8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AFCC62-3D4E-4100-A33D-388D9F254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45438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44610-E5CA-49AD-9C68-4280E7893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9CB2E-AD72-4D67-8A93-1D260DB74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06A06A-DACF-49DB-991D-68545CBC4A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49CB6C-1440-43D2-88A1-C6F25CED6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E764EF-210A-44CE-89E2-9A1B24B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8471AA-33D5-4158-88C8-9B54A9608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85436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B5EC3-4EAC-458D-87D6-E464A7EF2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88878E-88E1-4292-9592-FBCA329F20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B7FC78-C5EF-4F69-8CE1-42CBB5A17B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95ADB7-BF86-4EF4-B5A0-3B788B299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09FF5D-8AA7-47BA-AE56-363A4CDE3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CEBB01-06BA-4901-9F6B-702ED06E7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81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41E934-1ACA-43A2-AB35-248285F41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2163A8-A11D-4BBF-88D7-D6B6CEA89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F30E0C-FBD3-422C-93D0-8DEAE881E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5F46C-4A57-417D-8929-E6DC14C29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12AAC-C18B-4FB7-835F-D7BB1CE3F7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31458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2EA70-21C4-4319-B4A4-A0FEC8150E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4FFB13-7399-4BBD-99CB-D6D6D206C6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Judul 2">
            <a:extLst>
              <a:ext uri="{FF2B5EF4-FFF2-40B4-BE49-F238E27FC236}">
                <a16:creationId xmlns:a16="http://schemas.microsoft.com/office/drawing/2014/main" id="{EB1C265F-4E0F-49B9-8FE0-4EBDFE13F706}"/>
              </a:ext>
            </a:extLst>
          </p:cNvPr>
          <p:cNvSpPr txBox="1">
            <a:spLocks/>
          </p:cNvSpPr>
          <p:nvPr/>
        </p:nvSpPr>
        <p:spPr>
          <a:xfrm>
            <a:off x="7167436" y="457200"/>
            <a:ext cx="3932237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/>
              <a:t>KOMBI</a:t>
            </a:r>
            <a:endParaRPr lang="id-ID" sz="4000" dirty="0"/>
          </a:p>
        </p:txBody>
      </p:sp>
      <p:sp>
        <p:nvSpPr>
          <p:cNvPr id="6" name="Tampungan Teks 4">
            <a:extLst>
              <a:ext uri="{FF2B5EF4-FFF2-40B4-BE49-F238E27FC236}">
                <a16:creationId xmlns:a16="http://schemas.microsoft.com/office/drawing/2014/main" id="{25764128-2222-47AF-A5E3-D1B1DCAB2A8E}"/>
              </a:ext>
            </a:extLst>
          </p:cNvPr>
          <p:cNvSpPr txBox="1">
            <a:spLocks/>
          </p:cNvSpPr>
          <p:nvPr/>
        </p:nvSpPr>
        <p:spPr>
          <a:xfrm>
            <a:off x="7167434" y="2057400"/>
            <a:ext cx="4184777" cy="255117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6000" dirty="0"/>
              <a:t>KOMPETEN BERBAHASA INDONESIA</a:t>
            </a:r>
            <a:endParaRPr lang="id-ID" sz="6000" dirty="0"/>
          </a:p>
        </p:txBody>
      </p:sp>
      <p:sp>
        <p:nvSpPr>
          <p:cNvPr id="7" name="Judul 2">
            <a:extLst>
              <a:ext uri="{FF2B5EF4-FFF2-40B4-BE49-F238E27FC236}">
                <a16:creationId xmlns:a16="http://schemas.microsoft.com/office/drawing/2014/main" id="{B8C28EE4-FFC7-4F26-B94C-1910440C4D1F}"/>
              </a:ext>
            </a:extLst>
          </p:cNvPr>
          <p:cNvSpPr txBox="1">
            <a:spLocks/>
          </p:cNvSpPr>
          <p:nvPr/>
        </p:nvSpPr>
        <p:spPr>
          <a:xfrm>
            <a:off x="7167434" y="3902106"/>
            <a:ext cx="4184777" cy="12207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SMA/MA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KELAS </a:t>
            </a:r>
            <a:r>
              <a:rPr lang="en-GB" sz="2800" b="1" spc="-20" dirty="0" smtClean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XI</a:t>
            </a:r>
            <a:endParaRPr lang="id-ID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5861" y="756917"/>
            <a:ext cx="3745090" cy="534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1577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E008AD43-9330-4DDC-B5FC-4D1AC99005AF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34" y="780564"/>
            <a:ext cx="9627085" cy="56975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8534C07A-B983-4F4C-93FD-99626BB179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7878" y="21432"/>
            <a:ext cx="9144000" cy="2387600"/>
          </a:xfrm>
        </p:spPr>
        <p:txBody>
          <a:bodyPr>
            <a:normAutofit/>
          </a:bodyPr>
          <a:lstStyle/>
          <a:p>
            <a:r>
              <a:rPr lang="en-GB" sz="8000" dirty="0">
                <a:solidFill>
                  <a:schemeClr val="bg1">
                    <a:lumMod val="95000"/>
                  </a:schemeClr>
                </a:solidFill>
              </a:rPr>
              <a:t>BAB 1</a:t>
            </a:r>
            <a:endParaRPr lang="id-ID" sz="8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15403" y="3480179"/>
            <a:ext cx="8447964" cy="2402006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81534" y="4019462"/>
            <a:ext cx="79157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Mengungkapkan Fakta dan Data melalui </a:t>
            </a:r>
            <a:r>
              <a:rPr lang="en-US" sz="4000" b="1" dirty="0" smtClean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Teks </a:t>
            </a:r>
            <a:r>
              <a:rPr lang="en-US" sz="4000" b="1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Berita</a:t>
            </a:r>
            <a:endParaRPr lang="en-US" sz="4000" b="1" dirty="0">
              <a:solidFill>
                <a:schemeClr val="bg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4483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678551" y="960731"/>
            <a:ext cx="7172977" cy="3720272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Teks berita adalah teks yang berisi mengenai segala peristiwa yang terjadi. Teks berita memiliki struktur yang khas berbeda dengan teks-teks lainnya. Teks berita disusun dengan pola piramida terbalik. Artinya, bagian terpenting sebuah berita ada di bagian paling atas.</a:t>
            </a:r>
            <a:endParaRPr lang="en-US" sz="2400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84" b="90000" l="3649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827" y="3521121"/>
            <a:ext cx="5249310" cy="3050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842069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79024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dobe Caslon Pro Bold" panose="0205070206050A020403" pitchFamily="18" charset="0"/>
              </a:rPr>
              <a:t>Unsur-Unsur Berita</a:t>
            </a:r>
            <a:endParaRPr lang="en-US" dirty="0">
              <a:latin typeface="Adobe Caslon Pro Bold" panose="0205070206050A020403" pitchFamily="18" charset="0"/>
            </a:endParaRPr>
          </a:p>
        </p:txBody>
      </p:sp>
      <p:sp>
        <p:nvSpPr>
          <p:cNvPr id="7" name="Isosceles Triangle 6"/>
          <p:cNvSpPr/>
          <p:nvPr/>
        </p:nvSpPr>
        <p:spPr>
          <a:xfrm>
            <a:off x="3593980" y="1825625"/>
            <a:ext cx="4351338" cy="4351338"/>
          </a:xfrm>
          <a:prstGeom prst="triangle">
            <a:avLst/>
          </a:pr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3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Freeform 7"/>
          <p:cNvSpPr/>
          <p:nvPr/>
        </p:nvSpPr>
        <p:spPr>
          <a:xfrm>
            <a:off x="5769649" y="2261183"/>
            <a:ext cx="2828369" cy="773382"/>
          </a:xfrm>
          <a:custGeom>
            <a:avLst/>
            <a:gdLst>
              <a:gd name="connsiteX0" fmla="*/ 0 w 2828369"/>
              <a:gd name="connsiteY0" fmla="*/ 128900 h 773382"/>
              <a:gd name="connsiteX1" fmla="*/ 128900 w 2828369"/>
              <a:gd name="connsiteY1" fmla="*/ 0 h 773382"/>
              <a:gd name="connsiteX2" fmla="*/ 2699469 w 2828369"/>
              <a:gd name="connsiteY2" fmla="*/ 0 h 773382"/>
              <a:gd name="connsiteX3" fmla="*/ 2828369 w 2828369"/>
              <a:gd name="connsiteY3" fmla="*/ 128900 h 773382"/>
              <a:gd name="connsiteX4" fmla="*/ 2828369 w 2828369"/>
              <a:gd name="connsiteY4" fmla="*/ 644482 h 773382"/>
              <a:gd name="connsiteX5" fmla="*/ 2699469 w 2828369"/>
              <a:gd name="connsiteY5" fmla="*/ 773382 h 773382"/>
              <a:gd name="connsiteX6" fmla="*/ 128900 w 2828369"/>
              <a:gd name="connsiteY6" fmla="*/ 773382 h 773382"/>
              <a:gd name="connsiteX7" fmla="*/ 0 w 2828369"/>
              <a:gd name="connsiteY7" fmla="*/ 644482 h 773382"/>
              <a:gd name="connsiteX8" fmla="*/ 0 w 2828369"/>
              <a:gd name="connsiteY8" fmla="*/ 128900 h 77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8369" h="773382">
                <a:moveTo>
                  <a:pt x="0" y="128900"/>
                </a:moveTo>
                <a:cubicBezTo>
                  <a:pt x="0" y="57710"/>
                  <a:pt x="57710" y="0"/>
                  <a:pt x="128900" y="0"/>
                </a:cubicBezTo>
                <a:lnTo>
                  <a:pt x="2699469" y="0"/>
                </a:lnTo>
                <a:cubicBezTo>
                  <a:pt x="2770659" y="0"/>
                  <a:pt x="2828369" y="57710"/>
                  <a:pt x="2828369" y="128900"/>
                </a:cubicBezTo>
                <a:lnTo>
                  <a:pt x="2828369" y="644482"/>
                </a:lnTo>
                <a:cubicBezTo>
                  <a:pt x="2828369" y="715672"/>
                  <a:pt x="2770659" y="773382"/>
                  <a:pt x="2699469" y="773382"/>
                </a:cubicBezTo>
                <a:lnTo>
                  <a:pt x="128900" y="773382"/>
                </a:lnTo>
                <a:cubicBezTo>
                  <a:pt x="57710" y="773382"/>
                  <a:pt x="0" y="715672"/>
                  <a:pt x="0" y="644482"/>
                </a:cubicBezTo>
                <a:lnTo>
                  <a:pt x="0" y="128900"/>
                </a:lnTo>
                <a:close/>
              </a:path>
            </a:pathLst>
          </a:cu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5863" tIns="155863" rIns="155863" bIns="155863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100" kern="1200" dirty="0" smtClean="0"/>
              <a:t>Faktual</a:t>
            </a:r>
            <a:endParaRPr lang="en-US" sz="3100" kern="1200" dirty="0"/>
          </a:p>
        </p:txBody>
      </p:sp>
      <p:sp>
        <p:nvSpPr>
          <p:cNvPr id="9" name="Freeform 8"/>
          <p:cNvSpPr/>
          <p:nvPr/>
        </p:nvSpPr>
        <p:spPr>
          <a:xfrm>
            <a:off x="5769649" y="3131238"/>
            <a:ext cx="2828369" cy="773382"/>
          </a:xfrm>
          <a:custGeom>
            <a:avLst/>
            <a:gdLst>
              <a:gd name="connsiteX0" fmla="*/ 0 w 2828369"/>
              <a:gd name="connsiteY0" fmla="*/ 128900 h 773382"/>
              <a:gd name="connsiteX1" fmla="*/ 128900 w 2828369"/>
              <a:gd name="connsiteY1" fmla="*/ 0 h 773382"/>
              <a:gd name="connsiteX2" fmla="*/ 2699469 w 2828369"/>
              <a:gd name="connsiteY2" fmla="*/ 0 h 773382"/>
              <a:gd name="connsiteX3" fmla="*/ 2828369 w 2828369"/>
              <a:gd name="connsiteY3" fmla="*/ 128900 h 773382"/>
              <a:gd name="connsiteX4" fmla="*/ 2828369 w 2828369"/>
              <a:gd name="connsiteY4" fmla="*/ 644482 h 773382"/>
              <a:gd name="connsiteX5" fmla="*/ 2699469 w 2828369"/>
              <a:gd name="connsiteY5" fmla="*/ 773382 h 773382"/>
              <a:gd name="connsiteX6" fmla="*/ 128900 w 2828369"/>
              <a:gd name="connsiteY6" fmla="*/ 773382 h 773382"/>
              <a:gd name="connsiteX7" fmla="*/ 0 w 2828369"/>
              <a:gd name="connsiteY7" fmla="*/ 644482 h 773382"/>
              <a:gd name="connsiteX8" fmla="*/ 0 w 2828369"/>
              <a:gd name="connsiteY8" fmla="*/ 128900 h 77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8369" h="773382">
                <a:moveTo>
                  <a:pt x="0" y="128900"/>
                </a:moveTo>
                <a:cubicBezTo>
                  <a:pt x="0" y="57710"/>
                  <a:pt x="57710" y="0"/>
                  <a:pt x="128900" y="0"/>
                </a:cubicBezTo>
                <a:lnTo>
                  <a:pt x="2699469" y="0"/>
                </a:lnTo>
                <a:cubicBezTo>
                  <a:pt x="2770659" y="0"/>
                  <a:pt x="2828369" y="57710"/>
                  <a:pt x="2828369" y="128900"/>
                </a:cubicBezTo>
                <a:lnTo>
                  <a:pt x="2828369" y="644482"/>
                </a:lnTo>
                <a:cubicBezTo>
                  <a:pt x="2828369" y="715672"/>
                  <a:pt x="2770659" y="773382"/>
                  <a:pt x="2699469" y="773382"/>
                </a:cubicBezTo>
                <a:lnTo>
                  <a:pt x="128900" y="773382"/>
                </a:lnTo>
                <a:cubicBezTo>
                  <a:pt x="57710" y="773382"/>
                  <a:pt x="0" y="715672"/>
                  <a:pt x="0" y="644482"/>
                </a:cubicBezTo>
                <a:lnTo>
                  <a:pt x="0" y="128900"/>
                </a:lnTo>
                <a:close/>
              </a:path>
            </a:pathLst>
          </a:cu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5863" tIns="155863" rIns="155863" bIns="155863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100" kern="1200" dirty="0" smtClean="0"/>
              <a:t>Aktual</a:t>
            </a:r>
            <a:endParaRPr lang="en-US" sz="3100" kern="1200" dirty="0"/>
          </a:p>
        </p:txBody>
      </p:sp>
      <p:sp>
        <p:nvSpPr>
          <p:cNvPr id="10" name="Freeform 9"/>
          <p:cNvSpPr/>
          <p:nvPr/>
        </p:nvSpPr>
        <p:spPr>
          <a:xfrm>
            <a:off x="5769649" y="4001294"/>
            <a:ext cx="2828369" cy="773382"/>
          </a:xfrm>
          <a:custGeom>
            <a:avLst/>
            <a:gdLst>
              <a:gd name="connsiteX0" fmla="*/ 0 w 2828369"/>
              <a:gd name="connsiteY0" fmla="*/ 128900 h 773382"/>
              <a:gd name="connsiteX1" fmla="*/ 128900 w 2828369"/>
              <a:gd name="connsiteY1" fmla="*/ 0 h 773382"/>
              <a:gd name="connsiteX2" fmla="*/ 2699469 w 2828369"/>
              <a:gd name="connsiteY2" fmla="*/ 0 h 773382"/>
              <a:gd name="connsiteX3" fmla="*/ 2828369 w 2828369"/>
              <a:gd name="connsiteY3" fmla="*/ 128900 h 773382"/>
              <a:gd name="connsiteX4" fmla="*/ 2828369 w 2828369"/>
              <a:gd name="connsiteY4" fmla="*/ 644482 h 773382"/>
              <a:gd name="connsiteX5" fmla="*/ 2699469 w 2828369"/>
              <a:gd name="connsiteY5" fmla="*/ 773382 h 773382"/>
              <a:gd name="connsiteX6" fmla="*/ 128900 w 2828369"/>
              <a:gd name="connsiteY6" fmla="*/ 773382 h 773382"/>
              <a:gd name="connsiteX7" fmla="*/ 0 w 2828369"/>
              <a:gd name="connsiteY7" fmla="*/ 644482 h 773382"/>
              <a:gd name="connsiteX8" fmla="*/ 0 w 2828369"/>
              <a:gd name="connsiteY8" fmla="*/ 128900 h 77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8369" h="773382">
                <a:moveTo>
                  <a:pt x="0" y="128900"/>
                </a:moveTo>
                <a:cubicBezTo>
                  <a:pt x="0" y="57710"/>
                  <a:pt x="57710" y="0"/>
                  <a:pt x="128900" y="0"/>
                </a:cubicBezTo>
                <a:lnTo>
                  <a:pt x="2699469" y="0"/>
                </a:lnTo>
                <a:cubicBezTo>
                  <a:pt x="2770659" y="0"/>
                  <a:pt x="2828369" y="57710"/>
                  <a:pt x="2828369" y="128900"/>
                </a:cubicBezTo>
                <a:lnTo>
                  <a:pt x="2828369" y="644482"/>
                </a:lnTo>
                <a:cubicBezTo>
                  <a:pt x="2828369" y="715672"/>
                  <a:pt x="2770659" y="773382"/>
                  <a:pt x="2699469" y="773382"/>
                </a:cubicBezTo>
                <a:lnTo>
                  <a:pt x="128900" y="773382"/>
                </a:lnTo>
                <a:cubicBezTo>
                  <a:pt x="57710" y="773382"/>
                  <a:pt x="0" y="715672"/>
                  <a:pt x="0" y="644482"/>
                </a:cubicBezTo>
                <a:lnTo>
                  <a:pt x="0" y="128900"/>
                </a:lnTo>
                <a:close/>
              </a:path>
            </a:pathLst>
          </a:cu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5863" tIns="155863" rIns="155863" bIns="155863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100" kern="1200" dirty="0" smtClean="0"/>
              <a:t>Menarik</a:t>
            </a:r>
            <a:endParaRPr lang="en-US" sz="3100" kern="1200" dirty="0"/>
          </a:p>
        </p:txBody>
      </p:sp>
      <p:sp>
        <p:nvSpPr>
          <p:cNvPr id="11" name="Freeform 10"/>
          <p:cNvSpPr/>
          <p:nvPr/>
        </p:nvSpPr>
        <p:spPr>
          <a:xfrm>
            <a:off x="5769649" y="4871349"/>
            <a:ext cx="2828369" cy="773382"/>
          </a:xfrm>
          <a:custGeom>
            <a:avLst/>
            <a:gdLst>
              <a:gd name="connsiteX0" fmla="*/ 0 w 2828369"/>
              <a:gd name="connsiteY0" fmla="*/ 128900 h 773382"/>
              <a:gd name="connsiteX1" fmla="*/ 128900 w 2828369"/>
              <a:gd name="connsiteY1" fmla="*/ 0 h 773382"/>
              <a:gd name="connsiteX2" fmla="*/ 2699469 w 2828369"/>
              <a:gd name="connsiteY2" fmla="*/ 0 h 773382"/>
              <a:gd name="connsiteX3" fmla="*/ 2828369 w 2828369"/>
              <a:gd name="connsiteY3" fmla="*/ 128900 h 773382"/>
              <a:gd name="connsiteX4" fmla="*/ 2828369 w 2828369"/>
              <a:gd name="connsiteY4" fmla="*/ 644482 h 773382"/>
              <a:gd name="connsiteX5" fmla="*/ 2699469 w 2828369"/>
              <a:gd name="connsiteY5" fmla="*/ 773382 h 773382"/>
              <a:gd name="connsiteX6" fmla="*/ 128900 w 2828369"/>
              <a:gd name="connsiteY6" fmla="*/ 773382 h 773382"/>
              <a:gd name="connsiteX7" fmla="*/ 0 w 2828369"/>
              <a:gd name="connsiteY7" fmla="*/ 644482 h 773382"/>
              <a:gd name="connsiteX8" fmla="*/ 0 w 2828369"/>
              <a:gd name="connsiteY8" fmla="*/ 128900 h 77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8369" h="773382">
                <a:moveTo>
                  <a:pt x="0" y="128900"/>
                </a:moveTo>
                <a:cubicBezTo>
                  <a:pt x="0" y="57710"/>
                  <a:pt x="57710" y="0"/>
                  <a:pt x="128900" y="0"/>
                </a:cubicBezTo>
                <a:lnTo>
                  <a:pt x="2699469" y="0"/>
                </a:lnTo>
                <a:cubicBezTo>
                  <a:pt x="2770659" y="0"/>
                  <a:pt x="2828369" y="57710"/>
                  <a:pt x="2828369" y="128900"/>
                </a:cubicBezTo>
                <a:lnTo>
                  <a:pt x="2828369" y="644482"/>
                </a:lnTo>
                <a:cubicBezTo>
                  <a:pt x="2828369" y="715672"/>
                  <a:pt x="2770659" y="773382"/>
                  <a:pt x="2699469" y="773382"/>
                </a:cubicBezTo>
                <a:lnTo>
                  <a:pt x="128900" y="773382"/>
                </a:lnTo>
                <a:cubicBezTo>
                  <a:pt x="57710" y="773382"/>
                  <a:pt x="0" y="715672"/>
                  <a:pt x="0" y="644482"/>
                </a:cubicBezTo>
                <a:lnTo>
                  <a:pt x="0" y="128900"/>
                </a:lnTo>
                <a:close/>
              </a:path>
            </a:pathLst>
          </a:cu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5863" tIns="155863" rIns="155863" bIns="155863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100" kern="1200" dirty="0" smtClean="0"/>
              <a:t>Tidak Memihak</a:t>
            </a:r>
            <a:endParaRPr lang="en-US" sz="3100" kern="1200" dirty="0"/>
          </a:p>
        </p:txBody>
      </p:sp>
    </p:spTree>
    <p:extLst>
      <p:ext uri="{BB962C8B-B14F-4D97-AF65-F5344CB8AC3E}">
        <p14:creationId xmlns:p14="http://schemas.microsoft.com/office/powerpoint/2010/main" val="2256074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180" y="818865"/>
            <a:ext cx="6578222" cy="2634017"/>
          </a:xfrm>
        </p:spPr>
        <p:txBody>
          <a:bodyPr/>
          <a:lstStyle/>
          <a:p>
            <a:r>
              <a:rPr lang="en-US" b="1" dirty="0" smtClean="0">
                <a:latin typeface="Adobe Caslon Pro Bold" panose="0205070206050A020403" pitchFamily="18" charset="0"/>
              </a:rPr>
              <a:t>Bagian-Bagian Teks Berita</a:t>
            </a:r>
            <a:endParaRPr lang="en-US" b="1" dirty="0">
              <a:latin typeface="Adobe Caslon Pro Bold" panose="0205070206050A020403" pitchFamily="18" charset="0"/>
            </a:endParaRPr>
          </a:p>
        </p:txBody>
      </p:sp>
      <p:sp>
        <p:nvSpPr>
          <p:cNvPr id="7" name="Freeform 6"/>
          <p:cNvSpPr/>
          <p:nvPr/>
        </p:nvSpPr>
        <p:spPr>
          <a:xfrm rot="19200000">
            <a:off x="3487295" y="3562324"/>
            <a:ext cx="1656925" cy="1077001"/>
          </a:xfrm>
          <a:custGeom>
            <a:avLst/>
            <a:gdLst>
              <a:gd name="connsiteX0" fmla="*/ 179504 w 1656925"/>
              <a:gd name="connsiteY0" fmla="*/ 0 h 1077001"/>
              <a:gd name="connsiteX1" fmla="*/ 1477421 w 1656925"/>
              <a:gd name="connsiteY1" fmla="*/ 0 h 1077001"/>
              <a:gd name="connsiteX2" fmla="*/ 1656925 w 1656925"/>
              <a:gd name="connsiteY2" fmla="*/ 179504 h 1077001"/>
              <a:gd name="connsiteX3" fmla="*/ 1656925 w 1656925"/>
              <a:gd name="connsiteY3" fmla="*/ 1077001 h 1077001"/>
              <a:gd name="connsiteX4" fmla="*/ 1656925 w 1656925"/>
              <a:gd name="connsiteY4" fmla="*/ 1077001 h 1077001"/>
              <a:gd name="connsiteX5" fmla="*/ 0 w 1656925"/>
              <a:gd name="connsiteY5" fmla="*/ 1077001 h 1077001"/>
              <a:gd name="connsiteX6" fmla="*/ 0 w 1656925"/>
              <a:gd name="connsiteY6" fmla="*/ 1077001 h 1077001"/>
              <a:gd name="connsiteX7" fmla="*/ 0 w 1656925"/>
              <a:gd name="connsiteY7" fmla="*/ 179504 h 1077001"/>
              <a:gd name="connsiteX8" fmla="*/ 179504 w 1656925"/>
              <a:gd name="connsiteY8" fmla="*/ 0 h 1077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6925" h="1077001">
                <a:moveTo>
                  <a:pt x="179504" y="0"/>
                </a:moveTo>
                <a:lnTo>
                  <a:pt x="1477421" y="0"/>
                </a:lnTo>
                <a:cubicBezTo>
                  <a:pt x="1576558" y="0"/>
                  <a:pt x="1656925" y="80367"/>
                  <a:pt x="1656925" y="179504"/>
                </a:cubicBezTo>
                <a:lnTo>
                  <a:pt x="1656925" y="1077001"/>
                </a:lnTo>
                <a:lnTo>
                  <a:pt x="1656925" y="1077001"/>
                </a:lnTo>
                <a:lnTo>
                  <a:pt x="0" y="1077001"/>
                </a:lnTo>
                <a:lnTo>
                  <a:pt x="0" y="1077001"/>
                </a:lnTo>
                <a:lnTo>
                  <a:pt x="0" y="179504"/>
                </a:lnTo>
                <a:cubicBezTo>
                  <a:pt x="0" y="80367"/>
                  <a:pt x="80367" y="0"/>
                  <a:pt x="179504" y="0"/>
                </a:cubicBez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6394" tIns="80515" rIns="136395" bIns="27939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200" kern="1200" dirty="0" smtClean="0"/>
              <a:t>Kepala Berita/Teras Berita</a:t>
            </a:r>
            <a:endParaRPr lang="en-US" sz="2200" kern="1200" dirty="0"/>
          </a:p>
        </p:txBody>
      </p:sp>
      <p:sp>
        <p:nvSpPr>
          <p:cNvPr id="8" name="Freeform 7"/>
          <p:cNvSpPr/>
          <p:nvPr/>
        </p:nvSpPr>
        <p:spPr>
          <a:xfrm>
            <a:off x="5363827" y="2879322"/>
            <a:ext cx="1656925" cy="1077001"/>
          </a:xfrm>
          <a:custGeom>
            <a:avLst/>
            <a:gdLst>
              <a:gd name="connsiteX0" fmla="*/ 179504 w 1656925"/>
              <a:gd name="connsiteY0" fmla="*/ 0 h 1077001"/>
              <a:gd name="connsiteX1" fmla="*/ 1477421 w 1656925"/>
              <a:gd name="connsiteY1" fmla="*/ 0 h 1077001"/>
              <a:gd name="connsiteX2" fmla="*/ 1656925 w 1656925"/>
              <a:gd name="connsiteY2" fmla="*/ 179504 h 1077001"/>
              <a:gd name="connsiteX3" fmla="*/ 1656925 w 1656925"/>
              <a:gd name="connsiteY3" fmla="*/ 1077001 h 1077001"/>
              <a:gd name="connsiteX4" fmla="*/ 1656925 w 1656925"/>
              <a:gd name="connsiteY4" fmla="*/ 1077001 h 1077001"/>
              <a:gd name="connsiteX5" fmla="*/ 0 w 1656925"/>
              <a:gd name="connsiteY5" fmla="*/ 1077001 h 1077001"/>
              <a:gd name="connsiteX6" fmla="*/ 0 w 1656925"/>
              <a:gd name="connsiteY6" fmla="*/ 1077001 h 1077001"/>
              <a:gd name="connsiteX7" fmla="*/ 0 w 1656925"/>
              <a:gd name="connsiteY7" fmla="*/ 179504 h 1077001"/>
              <a:gd name="connsiteX8" fmla="*/ 179504 w 1656925"/>
              <a:gd name="connsiteY8" fmla="*/ 0 h 1077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6925" h="1077001">
                <a:moveTo>
                  <a:pt x="179504" y="0"/>
                </a:moveTo>
                <a:lnTo>
                  <a:pt x="1477421" y="0"/>
                </a:lnTo>
                <a:cubicBezTo>
                  <a:pt x="1576558" y="0"/>
                  <a:pt x="1656925" y="80367"/>
                  <a:pt x="1656925" y="179504"/>
                </a:cubicBezTo>
                <a:lnTo>
                  <a:pt x="1656925" y="1077001"/>
                </a:lnTo>
                <a:lnTo>
                  <a:pt x="1656925" y="1077001"/>
                </a:lnTo>
                <a:lnTo>
                  <a:pt x="0" y="1077001"/>
                </a:lnTo>
                <a:lnTo>
                  <a:pt x="0" y="1077001"/>
                </a:lnTo>
                <a:lnTo>
                  <a:pt x="0" y="179504"/>
                </a:lnTo>
                <a:cubicBezTo>
                  <a:pt x="0" y="80367"/>
                  <a:pt x="80367" y="0"/>
                  <a:pt x="179504" y="0"/>
                </a:cubicBez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-727682"/>
              <a:satOff val="-41964"/>
              <a:lumOff val="4314"/>
              <a:alphaOff val="0"/>
            </a:schemeClr>
          </a:fillRef>
          <a:effectRef idx="3">
            <a:schemeClr val="accent2">
              <a:hueOff val="-727682"/>
              <a:satOff val="-41964"/>
              <a:lumOff val="431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6395" tIns="80515" rIns="136395" bIns="27940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200" kern="1200" dirty="0" smtClean="0"/>
              <a:t>Tubuh Berita</a:t>
            </a:r>
            <a:endParaRPr lang="en-US" sz="2200" kern="1200" dirty="0"/>
          </a:p>
        </p:txBody>
      </p:sp>
      <p:sp>
        <p:nvSpPr>
          <p:cNvPr id="9" name="Freeform 8"/>
          <p:cNvSpPr/>
          <p:nvPr/>
        </p:nvSpPr>
        <p:spPr>
          <a:xfrm rot="2400000">
            <a:off x="7240359" y="3562324"/>
            <a:ext cx="1656925" cy="1077001"/>
          </a:xfrm>
          <a:custGeom>
            <a:avLst/>
            <a:gdLst>
              <a:gd name="connsiteX0" fmla="*/ 179504 w 1656925"/>
              <a:gd name="connsiteY0" fmla="*/ 0 h 1077001"/>
              <a:gd name="connsiteX1" fmla="*/ 1477421 w 1656925"/>
              <a:gd name="connsiteY1" fmla="*/ 0 h 1077001"/>
              <a:gd name="connsiteX2" fmla="*/ 1656925 w 1656925"/>
              <a:gd name="connsiteY2" fmla="*/ 179504 h 1077001"/>
              <a:gd name="connsiteX3" fmla="*/ 1656925 w 1656925"/>
              <a:gd name="connsiteY3" fmla="*/ 1077001 h 1077001"/>
              <a:gd name="connsiteX4" fmla="*/ 1656925 w 1656925"/>
              <a:gd name="connsiteY4" fmla="*/ 1077001 h 1077001"/>
              <a:gd name="connsiteX5" fmla="*/ 0 w 1656925"/>
              <a:gd name="connsiteY5" fmla="*/ 1077001 h 1077001"/>
              <a:gd name="connsiteX6" fmla="*/ 0 w 1656925"/>
              <a:gd name="connsiteY6" fmla="*/ 1077001 h 1077001"/>
              <a:gd name="connsiteX7" fmla="*/ 0 w 1656925"/>
              <a:gd name="connsiteY7" fmla="*/ 179504 h 1077001"/>
              <a:gd name="connsiteX8" fmla="*/ 179504 w 1656925"/>
              <a:gd name="connsiteY8" fmla="*/ 0 h 1077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6925" h="1077001">
                <a:moveTo>
                  <a:pt x="179504" y="0"/>
                </a:moveTo>
                <a:lnTo>
                  <a:pt x="1477421" y="0"/>
                </a:lnTo>
                <a:cubicBezTo>
                  <a:pt x="1576558" y="0"/>
                  <a:pt x="1656925" y="80367"/>
                  <a:pt x="1656925" y="179504"/>
                </a:cubicBezTo>
                <a:lnTo>
                  <a:pt x="1656925" y="1077001"/>
                </a:lnTo>
                <a:lnTo>
                  <a:pt x="1656925" y="1077001"/>
                </a:lnTo>
                <a:lnTo>
                  <a:pt x="0" y="1077001"/>
                </a:lnTo>
                <a:lnTo>
                  <a:pt x="0" y="1077001"/>
                </a:lnTo>
                <a:lnTo>
                  <a:pt x="0" y="179504"/>
                </a:lnTo>
                <a:cubicBezTo>
                  <a:pt x="0" y="80367"/>
                  <a:pt x="80367" y="0"/>
                  <a:pt x="179504" y="0"/>
                </a:cubicBez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-1455363"/>
              <a:satOff val="-83928"/>
              <a:lumOff val="8628"/>
              <a:alphaOff val="0"/>
            </a:schemeClr>
          </a:fillRef>
          <a:effectRef idx="3">
            <a:schemeClr val="accent2">
              <a:hueOff val="-1455363"/>
              <a:satOff val="-83928"/>
              <a:lumOff val="862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6395" tIns="80514" rIns="136394" bIns="27940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200" kern="1200" dirty="0" smtClean="0"/>
              <a:t>Ekor Berita</a:t>
            </a:r>
            <a:endParaRPr lang="en-US" sz="2200" kern="1200" dirty="0"/>
          </a:p>
        </p:txBody>
      </p:sp>
    </p:spTree>
    <p:extLst>
      <p:ext uri="{BB962C8B-B14F-4D97-AF65-F5344CB8AC3E}">
        <p14:creationId xmlns:p14="http://schemas.microsoft.com/office/powerpoint/2010/main" val="29126949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24"/>
          <p:cNvSpPr/>
          <p:nvPr/>
        </p:nvSpPr>
        <p:spPr>
          <a:xfrm rot="3371463">
            <a:off x="2705115" y="5048027"/>
            <a:ext cx="1586422" cy="341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586422" y="17094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7710" y="3011618"/>
            <a:ext cx="4751179" cy="1325563"/>
          </a:xfrm>
        </p:spPr>
        <p:txBody>
          <a:bodyPr/>
          <a:lstStyle/>
          <a:p>
            <a:r>
              <a:rPr lang="en-US" dirty="0" smtClean="0">
                <a:latin typeface="Adobe Caslon Pro Bold" panose="0205070206050A020403" pitchFamily="18" charset="0"/>
              </a:rPr>
              <a:t>Pokok-Pokok Berita</a:t>
            </a:r>
            <a:endParaRPr lang="en-US" dirty="0">
              <a:latin typeface="Adobe Caslon Pro Bold" panose="0205070206050A020403" pitchFamily="18" charset="0"/>
            </a:endParaRPr>
          </a:p>
        </p:txBody>
      </p:sp>
      <p:sp>
        <p:nvSpPr>
          <p:cNvPr id="10" name="Freeform 9"/>
          <p:cNvSpPr/>
          <p:nvPr/>
        </p:nvSpPr>
        <p:spPr>
          <a:xfrm rot="2314230">
            <a:off x="3258551" y="4516334"/>
            <a:ext cx="1586422" cy="341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586422" y="17094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11" name="Freeform 10"/>
          <p:cNvSpPr/>
          <p:nvPr/>
        </p:nvSpPr>
        <p:spPr>
          <a:xfrm rot="984042">
            <a:off x="3491168" y="3657306"/>
            <a:ext cx="1423048" cy="341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423048" y="17094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12" name="Freeform 11"/>
          <p:cNvSpPr/>
          <p:nvPr/>
        </p:nvSpPr>
        <p:spPr>
          <a:xfrm>
            <a:off x="3739618" y="3061566"/>
            <a:ext cx="1428007" cy="341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428007" y="17094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13" name="Freeform 12"/>
          <p:cNvSpPr/>
          <p:nvPr/>
        </p:nvSpPr>
        <p:spPr>
          <a:xfrm rot="19859831">
            <a:off x="3518999" y="2320406"/>
            <a:ext cx="1423048" cy="341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423048" y="17094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14" name="Freeform 13"/>
          <p:cNvSpPr/>
          <p:nvPr/>
        </p:nvSpPr>
        <p:spPr>
          <a:xfrm rot="18228537">
            <a:off x="3007964" y="1853330"/>
            <a:ext cx="1586422" cy="341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094"/>
                </a:moveTo>
                <a:lnTo>
                  <a:pt x="1586422" y="17094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16" name="Freeform 15"/>
          <p:cNvSpPr/>
          <p:nvPr/>
        </p:nvSpPr>
        <p:spPr>
          <a:xfrm>
            <a:off x="3844534" y="138423"/>
            <a:ext cx="1341106" cy="1348872"/>
          </a:xfrm>
          <a:custGeom>
            <a:avLst/>
            <a:gdLst>
              <a:gd name="connsiteX0" fmla="*/ 0 w 926306"/>
              <a:gd name="connsiteY0" fmla="*/ 463153 h 926306"/>
              <a:gd name="connsiteX1" fmla="*/ 463153 w 926306"/>
              <a:gd name="connsiteY1" fmla="*/ 0 h 926306"/>
              <a:gd name="connsiteX2" fmla="*/ 926306 w 926306"/>
              <a:gd name="connsiteY2" fmla="*/ 463153 h 926306"/>
              <a:gd name="connsiteX3" fmla="*/ 463153 w 926306"/>
              <a:gd name="connsiteY3" fmla="*/ 926306 h 926306"/>
              <a:gd name="connsiteX4" fmla="*/ 0 w 926306"/>
              <a:gd name="connsiteY4" fmla="*/ 463153 h 926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6306" h="926306">
                <a:moveTo>
                  <a:pt x="0" y="463153"/>
                </a:moveTo>
                <a:cubicBezTo>
                  <a:pt x="0" y="207361"/>
                  <a:pt x="207361" y="0"/>
                  <a:pt x="463153" y="0"/>
                </a:cubicBezTo>
                <a:cubicBezTo>
                  <a:pt x="718945" y="0"/>
                  <a:pt x="926306" y="207361"/>
                  <a:pt x="926306" y="463153"/>
                </a:cubicBezTo>
                <a:cubicBezTo>
                  <a:pt x="926306" y="718945"/>
                  <a:pt x="718945" y="926306"/>
                  <a:pt x="463153" y="926306"/>
                </a:cubicBezTo>
                <a:cubicBezTo>
                  <a:pt x="207361" y="926306"/>
                  <a:pt x="0" y="718945"/>
                  <a:pt x="0" y="463153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989" tIns="148989" rIns="148989" bIns="148989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100" dirty="0" smtClean="0"/>
              <a:t>Apa (</a:t>
            </a:r>
            <a:r>
              <a:rPr lang="en-US" sz="2100" i="1" dirty="0" smtClean="0"/>
              <a:t>what</a:t>
            </a:r>
            <a:r>
              <a:rPr lang="en-US" sz="2100" dirty="0" smtClean="0"/>
              <a:t>)</a:t>
            </a:r>
            <a:endParaRPr lang="en-US" sz="2100" kern="1200" dirty="0"/>
          </a:p>
        </p:txBody>
      </p:sp>
      <p:sp>
        <p:nvSpPr>
          <p:cNvPr id="17" name="Freeform 16"/>
          <p:cNvSpPr/>
          <p:nvPr/>
        </p:nvSpPr>
        <p:spPr>
          <a:xfrm>
            <a:off x="6337710" y="738682"/>
            <a:ext cx="1389459" cy="926306"/>
          </a:xfrm>
          <a:custGeom>
            <a:avLst/>
            <a:gdLst>
              <a:gd name="connsiteX0" fmla="*/ 0 w 1389459"/>
              <a:gd name="connsiteY0" fmla="*/ 0 h 926306"/>
              <a:gd name="connsiteX1" fmla="*/ 1389459 w 1389459"/>
              <a:gd name="connsiteY1" fmla="*/ 0 h 926306"/>
              <a:gd name="connsiteX2" fmla="*/ 1389459 w 1389459"/>
              <a:gd name="connsiteY2" fmla="*/ 926306 h 926306"/>
              <a:gd name="connsiteX3" fmla="*/ 0 w 1389459"/>
              <a:gd name="connsiteY3" fmla="*/ 926306 h 926306"/>
              <a:gd name="connsiteX4" fmla="*/ 0 w 1389459"/>
              <a:gd name="connsiteY4" fmla="*/ 0 h 926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9459" h="926306">
                <a:moveTo>
                  <a:pt x="0" y="0"/>
                </a:moveTo>
                <a:lnTo>
                  <a:pt x="1389459" y="0"/>
                </a:lnTo>
                <a:lnTo>
                  <a:pt x="1389459" y="926306"/>
                </a:lnTo>
                <a:lnTo>
                  <a:pt x="0" y="92630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3000" kern="1200"/>
          </a:p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3000" kern="1200"/>
          </a:p>
        </p:txBody>
      </p:sp>
      <p:sp>
        <p:nvSpPr>
          <p:cNvPr id="19" name="Freeform 18"/>
          <p:cNvSpPr/>
          <p:nvPr/>
        </p:nvSpPr>
        <p:spPr>
          <a:xfrm>
            <a:off x="7039380" y="1751763"/>
            <a:ext cx="1389459" cy="926306"/>
          </a:xfrm>
          <a:custGeom>
            <a:avLst/>
            <a:gdLst>
              <a:gd name="connsiteX0" fmla="*/ 0 w 1389459"/>
              <a:gd name="connsiteY0" fmla="*/ 0 h 926306"/>
              <a:gd name="connsiteX1" fmla="*/ 1389459 w 1389459"/>
              <a:gd name="connsiteY1" fmla="*/ 0 h 926306"/>
              <a:gd name="connsiteX2" fmla="*/ 1389459 w 1389459"/>
              <a:gd name="connsiteY2" fmla="*/ 926306 h 926306"/>
              <a:gd name="connsiteX3" fmla="*/ 0 w 1389459"/>
              <a:gd name="connsiteY3" fmla="*/ 926306 h 926306"/>
              <a:gd name="connsiteX4" fmla="*/ 0 w 1389459"/>
              <a:gd name="connsiteY4" fmla="*/ 0 h 926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9459" h="926306">
                <a:moveTo>
                  <a:pt x="0" y="0"/>
                </a:moveTo>
                <a:lnTo>
                  <a:pt x="1389459" y="0"/>
                </a:lnTo>
                <a:lnTo>
                  <a:pt x="1389459" y="926306"/>
                </a:lnTo>
                <a:lnTo>
                  <a:pt x="0" y="92630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3000" kern="1200" dirty="0"/>
          </a:p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3000" kern="1200" dirty="0"/>
          </a:p>
        </p:txBody>
      </p:sp>
      <p:sp>
        <p:nvSpPr>
          <p:cNvPr id="8" name="Oval 7"/>
          <p:cNvSpPr/>
          <p:nvPr/>
        </p:nvSpPr>
        <p:spPr>
          <a:xfrm>
            <a:off x="1180630" y="2133199"/>
            <a:ext cx="2661313" cy="2591597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5W+1H</a:t>
            </a:r>
            <a:endParaRPr lang="en-US" sz="4000" b="1" dirty="0"/>
          </a:p>
        </p:txBody>
      </p:sp>
      <p:sp>
        <p:nvSpPr>
          <p:cNvPr id="27" name="Freeform 26"/>
          <p:cNvSpPr/>
          <p:nvPr/>
        </p:nvSpPr>
        <p:spPr>
          <a:xfrm>
            <a:off x="4330096" y="1261496"/>
            <a:ext cx="1341106" cy="1348872"/>
          </a:xfrm>
          <a:custGeom>
            <a:avLst/>
            <a:gdLst>
              <a:gd name="connsiteX0" fmla="*/ 0 w 926306"/>
              <a:gd name="connsiteY0" fmla="*/ 463153 h 926306"/>
              <a:gd name="connsiteX1" fmla="*/ 463153 w 926306"/>
              <a:gd name="connsiteY1" fmla="*/ 0 h 926306"/>
              <a:gd name="connsiteX2" fmla="*/ 926306 w 926306"/>
              <a:gd name="connsiteY2" fmla="*/ 463153 h 926306"/>
              <a:gd name="connsiteX3" fmla="*/ 463153 w 926306"/>
              <a:gd name="connsiteY3" fmla="*/ 926306 h 926306"/>
              <a:gd name="connsiteX4" fmla="*/ 0 w 926306"/>
              <a:gd name="connsiteY4" fmla="*/ 463153 h 926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6306" h="926306">
                <a:moveTo>
                  <a:pt x="0" y="463153"/>
                </a:moveTo>
                <a:cubicBezTo>
                  <a:pt x="0" y="207361"/>
                  <a:pt x="207361" y="0"/>
                  <a:pt x="463153" y="0"/>
                </a:cubicBezTo>
                <a:cubicBezTo>
                  <a:pt x="718945" y="0"/>
                  <a:pt x="926306" y="207361"/>
                  <a:pt x="926306" y="463153"/>
                </a:cubicBezTo>
                <a:cubicBezTo>
                  <a:pt x="926306" y="718945"/>
                  <a:pt x="718945" y="926306"/>
                  <a:pt x="463153" y="926306"/>
                </a:cubicBezTo>
                <a:cubicBezTo>
                  <a:pt x="207361" y="926306"/>
                  <a:pt x="0" y="718945"/>
                  <a:pt x="0" y="46315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989" tIns="148989" rIns="148989" bIns="148989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100" kern="1200" dirty="0" smtClean="0"/>
              <a:t>Siapa (</a:t>
            </a:r>
            <a:r>
              <a:rPr lang="en-US" sz="2100" i="1" kern="1200" dirty="0" smtClean="0"/>
              <a:t>who</a:t>
            </a:r>
            <a:r>
              <a:rPr lang="en-US" sz="2100" kern="1200" dirty="0" smtClean="0"/>
              <a:t>)</a:t>
            </a:r>
            <a:endParaRPr lang="en-US" sz="2100" kern="1200" dirty="0"/>
          </a:p>
        </p:txBody>
      </p:sp>
      <p:sp>
        <p:nvSpPr>
          <p:cNvPr id="28" name="Freeform 27"/>
          <p:cNvSpPr/>
          <p:nvPr/>
        </p:nvSpPr>
        <p:spPr>
          <a:xfrm>
            <a:off x="4511209" y="2414794"/>
            <a:ext cx="1341106" cy="1348872"/>
          </a:xfrm>
          <a:custGeom>
            <a:avLst/>
            <a:gdLst>
              <a:gd name="connsiteX0" fmla="*/ 0 w 926306"/>
              <a:gd name="connsiteY0" fmla="*/ 463153 h 926306"/>
              <a:gd name="connsiteX1" fmla="*/ 463153 w 926306"/>
              <a:gd name="connsiteY1" fmla="*/ 0 h 926306"/>
              <a:gd name="connsiteX2" fmla="*/ 926306 w 926306"/>
              <a:gd name="connsiteY2" fmla="*/ 463153 h 926306"/>
              <a:gd name="connsiteX3" fmla="*/ 463153 w 926306"/>
              <a:gd name="connsiteY3" fmla="*/ 926306 h 926306"/>
              <a:gd name="connsiteX4" fmla="*/ 0 w 926306"/>
              <a:gd name="connsiteY4" fmla="*/ 463153 h 926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6306" h="926306">
                <a:moveTo>
                  <a:pt x="0" y="463153"/>
                </a:moveTo>
                <a:cubicBezTo>
                  <a:pt x="0" y="207361"/>
                  <a:pt x="207361" y="0"/>
                  <a:pt x="463153" y="0"/>
                </a:cubicBezTo>
                <a:cubicBezTo>
                  <a:pt x="718945" y="0"/>
                  <a:pt x="926306" y="207361"/>
                  <a:pt x="926306" y="463153"/>
                </a:cubicBezTo>
                <a:cubicBezTo>
                  <a:pt x="926306" y="718945"/>
                  <a:pt x="718945" y="926306"/>
                  <a:pt x="463153" y="926306"/>
                </a:cubicBezTo>
                <a:cubicBezTo>
                  <a:pt x="207361" y="926306"/>
                  <a:pt x="0" y="718945"/>
                  <a:pt x="0" y="463153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989" tIns="148989" rIns="148989" bIns="148989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100" kern="1200" dirty="0" smtClean="0"/>
              <a:t>Kenapa (</a:t>
            </a:r>
            <a:r>
              <a:rPr lang="en-US" sz="2100" i="1" kern="1200" dirty="0" smtClean="0"/>
              <a:t>why</a:t>
            </a:r>
            <a:r>
              <a:rPr lang="en-US" sz="2100" kern="1200" dirty="0" smtClean="0"/>
              <a:t>)</a:t>
            </a:r>
            <a:endParaRPr lang="en-US" sz="2100" kern="1200" dirty="0"/>
          </a:p>
        </p:txBody>
      </p:sp>
      <p:sp>
        <p:nvSpPr>
          <p:cNvPr id="29" name="Freeform 28"/>
          <p:cNvSpPr/>
          <p:nvPr/>
        </p:nvSpPr>
        <p:spPr>
          <a:xfrm>
            <a:off x="4493145" y="3498239"/>
            <a:ext cx="1341106" cy="1348872"/>
          </a:xfrm>
          <a:custGeom>
            <a:avLst/>
            <a:gdLst>
              <a:gd name="connsiteX0" fmla="*/ 0 w 926306"/>
              <a:gd name="connsiteY0" fmla="*/ 463153 h 926306"/>
              <a:gd name="connsiteX1" fmla="*/ 463153 w 926306"/>
              <a:gd name="connsiteY1" fmla="*/ 0 h 926306"/>
              <a:gd name="connsiteX2" fmla="*/ 926306 w 926306"/>
              <a:gd name="connsiteY2" fmla="*/ 463153 h 926306"/>
              <a:gd name="connsiteX3" fmla="*/ 463153 w 926306"/>
              <a:gd name="connsiteY3" fmla="*/ 926306 h 926306"/>
              <a:gd name="connsiteX4" fmla="*/ 0 w 926306"/>
              <a:gd name="connsiteY4" fmla="*/ 463153 h 926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6306" h="926306">
                <a:moveTo>
                  <a:pt x="0" y="463153"/>
                </a:moveTo>
                <a:cubicBezTo>
                  <a:pt x="0" y="207361"/>
                  <a:pt x="207361" y="0"/>
                  <a:pt x="463153" y="0"/>
                </a:cubicBezTo>
                <a:cubicBezTo>
                  <a:pt x="718945" y="0"/>
                  <a:pt x="926306" y="207361"/>
                  <a:pt x="926306" y="463153"/>
                </a:cubicBezTo>
                <a:cubicBezTo>
                  <a:pt x="926306" y="718945"/>
                  <a:pt x="718945" y="926306"/>
                  <a:pt x="463153" y="926306"/>
                </a:cubicBezTo>
                <a:cubicBezTo>
                  <a:pt x="207361" y="926306"/>
                  <a:pt x="0" y="718945"/>
                  <a:pt x="0" y="463153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989" tIns="148989" rIns="148989" bIns="148989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100" kern="1200" dirty="0" smtClean="0"/>
              <a:t>Kapan (</a:t>
            </a:r>
            <a:r>
              <a:rPr lang="en-US" sz="2100" i="1" kern="1200" dirty="0" smtClean="0"/>
              <a:t>when</a:t>
            </a:r>
            <a:r>
              <a:rPr lang="en-US" sz="2100" kern="1200" dirty="0" smtClean="0"/>
              <a:t>)</a:t>
            </a:r>
            <a:endParaRPr lang="en-US" sz="2100" kern="1200" dirty="0"/>
          </a:p>
        </p:txBody>
      </p:sp>
      <p:sp>
        <p:nvSpPr>
          <p:cNvPr id="30" name="Freeform 29"/>
          <p:cNvSpPr/>
          <p:nvPr/>
        </p:nvSpPr>
        <p:spPr>
          <a:xfrm>
            <a:off x="4269246" y="4540051"/>
            <a:ext cx="1341106" cy="1348872"/>
          </a:xfrm>
          <a:custGeom>
            <a:avLst/>
            <a:gdLst>
              <a:gd name="connsiteX0" fmla="*/ 0 w 926306"/>
              <a:gd name="connsiteY0" fmla="*/ 463153 h 926306"/>
              <a:gd name="connsiteX1" fmla="*/ 463153 w 926306"/>
              <a:gd name="connsiteY1" fmla="*/ 0 h 926306"/>
              <a:gd name="connsiteX2" fmla="*/ 926306 w 926306"/>
              <a:gd name="connsiteY2" fmla="*/ 463153 h 926306"/>
              <a:gd name="connsiteX3" fmla="*/ 463153 w 926306"/>
              <a:gd name="connsiteY3" fmla="*/ 926306 h 926306"/>
              <a:gd name="connsiteX4" fmla="*/ 0 w 926306"/>
              <a:gd name="connsiteY4" fmla="*/ 463153 h 926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6306" h="926306">
                <a:moveTo>
                  <a:pt x="0" y="463153"/>
                </a:moveTo>
                <a:cubicBezTo>
                  <a:pt x="0" y="207361"/>
                  <a:pt x="207361" y="0"/>
                  <a:pt x="463153" y="0"/>
                </a:cubicBezTo>
                <a:cubicBezTo>
                  <a:pt x="718945" y="0"/>
                  <a:pt x="926306" y="207361"/>
                  <a:pt x="926306" y="463153"/>
                </a:cubicBezTo>
                <a:cubicBezTo>
                  <a:pt x="926306" y="718945"/>
                  <a:pt x="718945" y="926306"/>
                  <a:pt x="463153" y="926306"/>
                </a:cubicBezTo>
                <a:cubicBezTo>
                  <a:pt x="207361" y="926306"/>
                  <a:pt x="0" y="718945"/>
                  <a:pt x="0" y="463153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989" tIns="148989" rIns="148989" bIns="148989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100" kern="1200" dirty="0" smtClean="0"/>
              <a:t>Di mana (</a:t>
            </a:r>
            <a:r>
              <a:rPr lang="en-US" sz="2100" i="1" kern="1200" dirty="0" smtClean="0"/>
              <a:t>where)</a:t>
            </a:r>
            <a:endParaRPr lang="en-US" sz="2100" kern="1200" dirty="0"/>
          </a:p>
        </p:txBody>
      </p:sp>
      <p:sp>
        <p:nvSpPr>
          <p:cNvPr id="31" name="Freeform 30"/>
          <p:cNvSpPr/>
          <p:nvPr/>
        </p:nvSpPr>
        <p:spPr>
          <a:xfrm>
            <a:off x="3372812" y="5280183"/>
            <a:ext cx="1341106" cy="1348872"/>
          </a:xfrm>
          <a:custGeom>
            <a:avLst/>
            <a:gdLst>
              <a:gd name="connsiteX0" fmla="*/ 0 w 926306"/>
              <a:gd name="connsiteY0" fmla="*/ 463153 h 926306"/>
              <a:gd name="connsiteX1" fmla="*/ 463153 w 926306"/>
              <a:gd name="connsiteY1" fmla="*/ 0 h 926306"/>
              <a:gd name="connsiteX2" fmla="*/ 926306 w 926306"/>
              <a:gd name="connsiteY2" fmla="*/ 463153 h 926306"/>
              <a:gd name="connsiteX3" fmla="*/ 463153 w 926306"/>
              <a:gd name="connsiteY3" fmla="*/ 926306 h 926306"/>
              <a:gd name="connsiteX4" fmla="*/ 0 w 926306"/>
              <a:gd name="connsiteY4" fmla="*/ 463153 h 926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6306" h="926306">
                <a:moveTo>
                  <a:pt x="0" y="463153"/>
                </a:moveTo>
                <a:cubicBezTo>
                  <a:pt x="0" y="207361"/>
                  <a:pt x="207361" y="0"/>
                  <a:pt x="463153" y="0"/>
                </a:cubicBezTo>
                <a:cubicBezTo>
                  <a:pt x="718945" y="0"/>
                  <a:pt x="926306" y="207361"/>
                  <a:pt x="926306" y="463153"/>
                </a:cubicBezTo>
                <a:cubicBezTo>
                  <a:pt x="926306" y="718945"/>
                  <a:pt x="718945" y="926306"/>
                  <a:pt x="463153" y="926306"/>
                </a:cubicBezTo>
                <a:cubicBezTo>
                  <a:pt x="207361" y="926306"/>
                  <a:pt x="0" y="718945"/>
                  <a:pt x="0" y="46315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989" tIns="148989" rIns="148989" bIns="148989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 smtClean="0"/>
              <a:t>Bagaimana (</a:t>
            </a:r>
            <a:r>
              <a:rPr lang="en-US" i="1" dirty="0" smtClean="0"/>
              <a:t>how</a:t>
            </a:r>
            <a:r>
              <a:rPr lang="en-US" dirty="0" smtClean="0"/>
              <a:t>)</a:t>
            </a:r>
            <a:endParaRPr lang="en-US" kern="1200" dirty="0"/>
          </a:p>
        </p:txBody>
      </p:sp>
    </p:spTree>
    <p:extLst>
      <p:ext uri="{BB962C8B-B14F-4D97-AF65-F5344CB8AC3E}">
        <p14:creationId xmlns:p14="http://schemas.microsoft.com/office/powerpoint/2010/main" val="383532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8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E1F07-0CBB-407E-8309-E0D0AC2F5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496" y="1090089"/>
            <a:ext cx="4634552" cy="1325563"/>
          </a:xfrm>
        </p:spPr>
        <p:txBody>
          <a:bodyPr/>
          <a:lstStyle/>
          <a:p>
            <a:r>
              <a:rPr lang="en-US" dirty="0" smtClean="0">
                <a:latin typeface="Adobe Caslon Pro Bold" panose="0205070206050A020403" pitchFamily="18" charset="0"/>
                <a:cs typeface="Arial" panose="020B0604020202020204" pitchFamily="34" charset="0"/>
              </a:rPr>
              <a:t>Mengevaluasi Isi Teks Berita</a:t>
            </a:r>
            <a:endParaRPr lang="id-ID" dirty="0">
              <a:latin typeface="Adobe Caslon Pro Bold" panose="0205070206050A020403" pitchFamily="18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19116" y="2839798"/>
            <a:ext cx="9253182" cy="655200"/>
          </a:xfrm>
          <a:prstGeom prst="rect">
            <a:avLst/>
          </a:prstGeom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Freeform 7"/>
          <p:cNvSpPr/>
          <p:nvPr/>
        </p:nvSpPr>
        <p:spPr>
          <a:xfrm>
            <a:off x="1581775" y="2456037"/>
            <a:ext cx="6477227" cy="767520"/>
          </a:xfrm>
          <a:custGeom>
            <a:avLst/>
            <a:gdLst>
              <a:gd name="connsiteX0" fmla="*/ 0 w 6477227"/>
              <a:gd name="connsiteY0" fmla="*/ 127923 h 767520"/>
              <a:gd name="connsiteX1" fmla="*/ 127923 w 6477227"/>
              <a:gd name="connsiteY1" fmla="*/ 0 h 767520"/>
              <a:gd name="connsiteX2" fmla="*/ 6349304 w 6477227"/>
              <a:gd name="connsiteY2" fmla="*/ 0 h 767520"/>
              <a:gd name="connsiteX3" fmla="*/ 6477227 w 6477227"/>
              <a:gd name="connsiteY3" fmla="*/ 127923 h 767520"/>
              <a:gd name="connsiteX4" fmla="*/ 6477227 w 6477227"/>
              <a:gd name="connsiteY4" fmla="*/ 639597 h 767520"/>
              <a:gd name="connsiteX5" fmla="*/ 6349304 w 6477227"/>
              <a:gd name="connsiteY5" fmla="*/ 767520 h 767520"/>
              <a:gd name="connsiteX6" fmla="*/ 127923 w 6477227"/>
              <a:gd name="connsiteY6" fmla="*/ 767520 h 767520"/>
              <a:gd name="connsiteX7" fmla="*/ 0 w 6477227"/>
              <a:gd name="connsiteY7" fmla="*/ 639597 h 767520"/>
              <a:gd name="connsiteX8" fmla="*/ 0 w 6477227"/>
              <a:gd name="connsiteY8" fmla="*/ 127923 h 76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77227" h="767520">
                <a:moveTo>
                  <a:pt x="0" y="127923"/>
                </a:moveTo>
                <a:cubicBezTo>
                  <a:pt x="0" y="57273"/>
                  <a:pt x="57273" y="0"/>
                  <a:pt x="127923" y="0"/>
                </a:cubicBezTo>
                <a:lnTo>
                  <a:pt x="6349304" y="0"/>
                </a:lnTo>
                <a:cubicBezTo>
                  <a:pt x="6419954" y="0"/>
                  <a:pt x="6477227" y="57273"/>
                  <a:pt x="6477227" y="127923"/>
                </a:cubicBezTo>
                <a:lnTo>
                  <a:pt x="6477227" y="639597"/>
                </a:lnTo>
                <a:cubicBezTo>
                  <a:pt x="6477227" y="710247"/>
                  <a:pt x="6419954" y="767520"/>
                  <a:pt x="6349304" y="767520"/>
                </a:cubicBezTo>
                <a:lnTo>
                  <a:pt x="127923" y="767520"/>
                </a:lnTo>
                <a:cubicBezTo>
                  <a:pt x="57273" y="767520"/>
                  <a:pt x="0" y="710247"/>
                  <a:pt x="0" y="639597"/>
                </a:cubicBezTo>
                <a:lnTo>
                  <a:pt x="0" y="127923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2291" tIns="37467" rIns="282291" bIns="37467" numCol="1" spcCol="1270" anchor="ctr" anchorCtr="0">
            <a:noAutofit/>
          </a:bodyPr>
          <a:lstStyle/>
          <a:p>
            <a:pPr lvl="0" algn="l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600" kern="1200" dirty="0" smtClean="0"/>
              <a:t>Menemukan gagasan penting dalam teks</a:t>
            </a:r>
            <a:endParaRPr lang="en-US" sz="2600" kern="1200" dirty="0"/>
          </a:p>
        </p:txBody>
      </p:sp>
      <p:sp>
        <p:nvSpPr>
          <p:cNvPr id="9" name="Rectangle 8"/>
          <p:cNvSpPr/>
          <p:nvPr/>
        </p:nvSpPr>
        <p:spPr>
          <a:xfrm>
            <a:off x="1119116" y="4019157"/>
            <a:ext cx="9253182" cy="655200"/>
          </a:xfrm>
          <a:prstGeom prst="rect">
            <a:avLst/>
          </a:prstGeom>
        </p:spPr>
        <p:style>
          <a:lnRef idx="1">
            <a:schemeClr val="accent2">
              <a:hueOff val="-727682"/>
              <a:satOff val="-41964"/>
              <a:lumOff val="4314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Freeform 9"/>
          <p:cNvSpPr/>
          <p:nvPr/>
        </p:nvSpPr>
        <p:spPr>
          <a:xfrm>
            <a:off x="1581775" y="3635398"/>
            <a:ext cx="6477227" cy="767520"/>
          </a:xfrm>
          <a:custGeom>
            <a:avLst/>
            <a:gdLst>
              <a:gd name="connsiteX0" fmla="*/ 0 w 6477227"/>
              <a:gd name="connsiteY0" fmla="*/ 127923 h 767520"/>
              <a:gd name="connsiteX1" fmla="*/ 127923 w 6477227"/>
              <a:gd name="connsiteY1" fmla="*/ 0 h 767520"/>
              <a:gd name="connsiteX2" fmla="*/ 6349304 w 6477227"/>
              <a:gd name="connsiteY2" fmla="*/ 0 h 767520"/>
              <a:gd name="connsiteX3" fmla="*/ 6477227 w 6477227"/>
              <a:gd name="connsiteY3" fmla="*/ 127923 h 767520"/>
              <a:gd name="connsiteX4" fmla="*/ 6477227 w 6477227"/>
              <a:gd name="connsiteY4" fmla="*/ 639597 h 767520"/>
              <a:gd name="connsiteX5" fmla="*/ 6349304 w 6477227"/>
              <a:gd name="connsiteY5" fmla="*/ 767520 h 767520"/>
              <a:gd name="connsiteX6" fmla="*/ 127923 w 6477227"/>
              <a:gd name="connsiteY6" fmla="*/ 767520 h 767520"/>
              <a:gd name="connsiteX7" fmla="*/ 0 w 6477227"/>
              <a:gd name="connsiteY7" fmla="*/ 639597 h 767520"/>
              <a:gd name="connsiteX8" fmla="*/ 0 w 6477227"/>
              <a:gd name="connsiteY8" fmla="*/ 127923 h 76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77227" h="767520">
                <a:moveTo>
                  <a:pt x="0" y="127923"/>
                </a:moveTo>
                <a:cubicBezTo>
                  <a:pt x="0" y="57273"/>
                  <a:pt x="57273" y="0"/>
                  <a:pt x="127923" y="0"/>
                </a:cubicBezTo>
                <a:lnTo>
                  <a:pt x="6349304" y="0"/>
                </a:lnTo>
                <a:cubicBezTo>
                  <a:pt x="6419954" y="0"/>
                  <a:pt x="6477227" y="57273"/>
                  <a:pt x="6477227" y="127923"/>
                </a:cubicBezTo>
                <a:lnTo>
                  <a:pt x="6477227" y="639597"/>
                </a:lnTo>
                <a:cubicBezTo>
                  <a:pt x="6477227" y="710247"/>
                  <a:pt x="6419954" y="767520"/>
                  <a:pt x="6349304" y="767520"/>
                </a:cubicBezTo>
                <a:lnTo>
                  <a:pt x="127923" y="767520"/>
                </a:lnTo>
                <a:cubicBezTo>
                  <a:pt x="57273" y="767520"/>
                  <a:pt x="0" y="710247"/>
                  <a:pt x="0" y="639597"/>
                </a:cubicBezTo>
                <a:lnTo>
                  <a:pt x="0" y="127923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-727682"/>
              <a:satOff val="-41964"/>
              <a:lumOff val="4314"/>
              <a:alphaOff val="0"/>
            </a:schemeClr>
          </a:fillRef>
          <a:effectRef idx="3">
            <a:schemeClr val="accent2">
              <a:hueOff val="-727682"/>
              <a:satOff val="-41964"/>
              <a:lumOff val="431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2291" tIns="37467" rIns="282291" bIns="37467" numCol="1" spcCol="1270" anchor="ctr" anchorCtr="0">
            <a:noAutofit/>
          </a:bodyPr>
          <a:lstStyle/>
          <a:p>
            <a:pPr lvl="0" algn="l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600" kern="1200" dirty="0" smtClean="0"/>
              <a:t>Menyimpulkan isi teks</a:t>
            </a:r>
            <a:endParaRPr lang="en-US" sz="2600" kern="1200" dirty="0"/>
          </a:p>
        </p:txBody>
      </p:sp>
      <p:sp>
        <p:nvSpPr>
          <p:cNvPr id="11" name="Rectangle 10"/>
          <p:cNvSpPr/>
          <p:nvPr/>
        </p:nvSpPr>
        <p:spPr>
          <a:xfrm>
            <a:off x="1119116" y="5198518"/>
            <a:ext cx="9253182" cy="655200"/>
          </a:xfrm>
          <a:prstGeom prst="rect">
            <a:avLst/>
          </a:prstGeom>
        </p:spPr>
        <p:style>
          <a:lnRef idx="1">
            <a:schemeClr val="accent2">
              <a:hueOff val="-1455363"/>
              <a:satOff val="-83928"/>
              <a:lumOff val="8628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Freeform 11"/>
          <p:cNvSpPr/>
          <p:nvPr/>
        </p:nvSpPr>
        <p:spPr>
          <a:xfrm>
            <a:off x="1581775" y="4814758"/>
            <a:ext cx="6477227" cy="767520"/>
          </a:xfrm>
          <a:custGeom>
            <a:avLst/>
            <a:gdLst>
              <a:gd name="connsiteX0" fmla="*/ 0 w 6477227"/>
              <a:gd name="connsiteY0" fmla="*/ 127923 h 767520"/>
              <a:gd name="connsiteX1" fmla="*/ 127923 w 6477227"/>
              <a:gd name="connsiteY1" fmla="*/ 0 h 767520"/>
              <a:gd name="connsiteX2" fmla="*/ 6349304 w 6477227"/>
              <a:gd name="connsiteY2" fmla="*/ 0 h 767520"/>
              <a:gd name="connsiteX3" fmla="*/ 6477227 w 6477227"/>
              <a:gd name="connsiteY3" fmla="*/ 127923 h 767520"/>
              <a:gd name="connsiteX4" fmla="*/ 6477227 w 6477227"/>
              <a:gd name="connsiteY4" fmla="*/ 639597 h 767520"/>
              <a:gd name="connsiteX5" fmla="*/ 6349304 w 6477227"/>
              <a:gd name="connsiteY5" fmla="*/ 767520 h 767520"/>
              <a:gd name="connsiteX6" fmla="*/ 127923 w 6477227"/>
              <a:gd name="connsiteY6" fmla="*/ 767520 h 767520"/>
              <a:gd name="connsiteX7" fmla="*/ 0 w 6477227"/>
              <a:gd name="connsiteY7" fmla="*/ 639597 h 767520"/>
              <a:gd name="connsiteX8" fmla="*/ 0 w 6477227"/>
              <a:gd name="connsiteY8" fmla="*/ 127923 h 76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77227" h="767520">
                <a:moveTo>
                  <a:pt x="0" y="127923"/>
                </a:moveTo>
                <a:cubicBezTo>
                  <a:pt x="0" y="57273"/>
                  <a:pt x="57273" y="0"/>
                  <a:pt x="127923" y="0"/>
                </a:cubicBezTo>
                <a:lnTo>
                  <a:pt x="6349304" y="0"/>
                </a:lnTo>
                <a:cubicBezTo>
                  <a:pt x="6419954" y="0"/>
                  <a:pt x="6477227" y="57273"/>
                  <a:pt x="6477227" y="127923"/>
                </a:cubicBezTo>
                <a:lnTo>
                  <a:pt x="6477227" y="639597"/>
                </a:lnTo>
                <a:cubicBezTo>
                  <a:pt x="6477227" y="710247"/>
                  <a:pt x="6419954" y="767520"/>
                  <a:pt x="6349304" y="767520"/>
                </a:cubicBezTo>
                <a:lnTo>
                  <a:pt x="127923" y="767520"/>
                </a:lnTo>
                <a:cubicBezTo>
                  <a:pt x="57273" y="767520"/>
                  <a:pt x="0" y="710247"/>
                  <a:pt x="0" y="639597"/>
                </a:cubicBezTo>
                <a:lnTo>
                  <a:pt x="0" y="127923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-1455363"/>
              <a:satOff val="-83928"/>
              <a:lumOff val="8628"/>
              <a:alphaOff val="0"/>
            </a:schemeClr>
          </a:fillRef>
          <a:effectRef idx="3">
            <a:schemeClr val="accent2">
              <a:hueOff val="-1455363"/>
              <a:satOff val="-83928"/>
              <a:lumOff val="862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2291" tIns="37467" rIns="282291" bIns="37467" numCol="1" spcCol="1270" anchor="ctr" anchorCtr="0">
            <a:noAutofit/>
          </a:bodyPr>
          <a:lstStyle/>
          <a:p>
            <a:pPr lvl="0" algn="l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600" kern="1200" dirty="0" smtClean="0"/>
              <a:t>Mengenal dan memahami kalimat majemuk</a:t>
            </a:r>
            <a:endParaRPr lang="en-US" sz="2600" kern="1200" dirty="0"/>
          </a:p>
        </p:txBody>
      </p:sp>
    </p:spTree>
    <p:extLst>
      <p:ext uri="{BB962C8B-B14F-4D97-AF65-F5344CB8AC3E}">
        <p14:creationId xmlns:p14="http://schemas.microsoft.com/office/powerpoint/2010/main" val="29940889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2595" y="2524836"/>
            <a:ext cx="4907507" cy="1677041"/>
          </a:xfrm>
        </p:spPr>
        <p:txBody>
          <a:bodyPr/>
          <a:lstStyle/>
          <a:p>
            <a:r>
              <a:rPr lang="en-US" dirty="0" smtClean="0">
                <a:latin typeface="Adobe Caslon Pro Bold" panose="0205070206050A020403" pitchFamily="18" charset="0"/>
              </a:rPr>
              <a:t>Terima Kasih </a:t>
            </a:r>
            <a:r>
              <a:rPr lang="en-US" dirty="0" smtClean="0">
                <a:latin typeface="Adobe Caslon Pro Bold" panose="0205070206050A020403" pitchFamily="18" charset="0"/>
                <a:sym typeface="Wingdings" panose="05000000000000000000" pitchFamily="2" charset="2"/>
              </a:rPr>
              <a:t> </a:t>
            </a:r>
            <a:endParaRPr lang="en-US" dirty="0">
              <a:latin typeface="Adobe Caslon Pro Bold" panose="0205070206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2104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125</Words>
  <Application>Microsoft Office PowerPoint</Application>
  <PresentationFormat>Widescreen</PresentationFormat>
  <Paragraphs>28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Adobe Caslon Pro Bold</vt:lpstr>
      <vt:lpstr>Arial</vt:lpstr>
      <vt:lpstr>Calibri</vt:lpstr>
      <vt:lpstr>Calibri Light</vt:lpstr>
      <vt:lpstr>Ebrima</vt:lpstr>
      <vt:lpstr>Wingdings</vt:lpstr>
      <vt:lpstr>Office Theme</vt:lpstr>
      <vt:lpstr>PowerPoint Presentation</vt:lpstr>
      <vt:lpstr>BAB 1</vt:lpstr>
      <vt:lpstr>PowerPoint Presentation</vt:lpstr>
      <vt:lpstr>Unsur-Unsur Berita</vt:lpstr>
      <vt:lpstr>Bagian-Bagian Teks Berita</vt:lpstr>
      <vt:lpstr>Pokok-Pokok Berita</vt:lpstr>
      <vt:lpstr>Mengevaluasi Isi Teks Berita</vt:lpstr>
      <vt:lpstr>Terima Kasih 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fenty nadia</dc:creator>
  <cp:lastModifiedBy>Roy Sitepu</cp:lastModifiedBy>
  <cp:revision>13</cp:revision>
  <dcterms:created xsi:type="dcterms:W3CDTF">2022-05-31T02:38:00Z</dcterms:created>
  <dcterms:modified xsi:type="dcterms:W3CDTF">2022-10-13T04:43:08Z</dcterms:modified>
</cp:coreProperties>
</file>